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6"/>
  </p:sldMasterIdLst>
  <p:notesMasterIdLst>
    <p:notesMasterId r:id="rId69"/>
  </p:notesMasterIdLst>
  <p:handoutMasterIdLst>
    <p:handoutMasterId r:id="rId70"/>
  </p:handoutMasterIdLst>
  <p:sldIdLst>
    <p:sldId id="258" r:id="rId7"/>
    <p:sldId id="259" r:id="rId8"/>
    <p:sldId id="271" r:id="rId9"/>
    <p:sldId id="266" r:id="rId10"/>
    <p:sldId id="269" r:id="rId11"/>
    <p:sldId id="335" r:id="rId12"/>
    <p:sldId id="323" r:id="rId13"/>
    <p:sldId id="270" r:id="rId14"/>
    <p:sldId id="346" r:id="rId15"/>
    <p:sldId id="347" r:id="rId16"/>
    <p:sldId id="348" r:id="rId17"/>
    <p:sldId id="325" r:id="rId18"/>
    <p:sldId id="326" r:id="rId19"/>
    <p:sldId id="305" r:id="rId20"/>
    <p:sldId id="306" r:id="rId21"/>
    <p:sldId id="324" r:id="rId22"/>
    <p:sldId id="290" r:id="rId23"/>
    <p:sldId id="338" r:id="rId24"/>
    <p:sldId id="354" r:id="rId25"/>
    <p:sldId id="356" r:id="rId26"/>
    <p:sldId id="357" r:id="rId27"/>
    <p:sldId id="358" r:id="rId28"/>
    <p:sldId id="359" r:id="rId29"/>
    <p:sldId id="360" r:id="rId30"/>
    <p:sldId id="361" r:id="rId31"/>
    <p:sldId id="362" r:id="rId32"/>
    <p:sldId id="377" r:id="rId33"/>
    <p:sldId id="363" r:id="rId34"/>
    <p:sldId id="364" r:id="rId35"/>
    <p:sldId id="365" r:id="rId36"/>
    <p:sldId id="366" r:id="rId37"/>
    <p:sldId id="367" r:id="rId38"/>
    <p:sldId id="368" r:id="rId39"/>
    <p:sldId id="282" r:id="rId40"/>
    <p:sldId id="300" r:id="rId41"/>
    <p:sldId id="301" r:id="rId42"/>
    <p:sldId id="353" r:id="rId43"/>
    <p:sldId id="302" r:id="rId44"/>
    <p:sldId id="311" r:id="rId45"/>
    <p:sldId id="310" r:id="rId46"/>
    <p:sldId id="303" r:id="rId47"/>
    <p:sldId id="308" r:id="rId48"/>
    <p:sldId id="312" r:id="rId49"/>
    <p:sldId id="369" r:id="rId50"/>
    <p:sldId id="370" r:id="rId51"/>
    <p:sldId id="375" r:id="rId52"/>
    <p:sldId id="376" r:id="rId53"/>
    <p:sldId id="333" r:id="rId54"/>
    <p:sldId id="317" r:id="rId55"/>
    <p:sldId id="329" r:id="rId56"/>
    <p:sldId id="330" r:id="rId57"/>
    <p:sldId id="379" r:id="rId58"/>
    <p:sldId id="331" r:id="rId59"/>
    <p:sldId id="332" r:id="rId60"/>
    <p:sldId id="313" r:id="rId61"/>
    <p:sldId id="349" r:id="rId62"/>
    <p:sldId id="260" r:id="rId63"/>
    <p:sldId id="262" r:id="rId64"/>
    <p:sldId id="263" r:id="rId65"/>
    <p:sldId id="264" r:id="rId66"/>
    <p:sldId id="265" r:id="rId67"/>
    <p:sldId id="322" r:id="rId68"/>
  </p:sldIdLst>
  <p:sldSz cx="9144000" cy="6858000" type="screen4x3"/>
  <p:notesSz cx="6858000" cy="9144000"/>
  <p:defaultTextStyle>
    <a:defPPr>
      <a:defRPr lang="en-CA"/>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3" autoAdjust="0"/>
    <p:restoredTop sz="98220" autoAdjust="0"/>
  </p:normalViewPr>
  <p:slideViewPr>
    <p:cSldViewPr snapToGrid="0">
      <p:cViewPr varScale="1">
        <p:scale>
          <a:sx n="134" d="100"/>
          <a:sy n="134" d="100"/>
        </p:scale>
        <p:origin x="1350"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104"/>
    </p:cViewPr>
  </p:sorterViewPr>
  <p:notesViewPr>
    <p:cSldViewPr snapToGrid="0">
      <p:cViewPr varScale="1">
        <p:scale>
          <a:sx n="80" d="100"/>
          <a:sy n="80" d="100"/>
        </p:scale>
        <p:origin x="-378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D02FC-45ED-4A4B-992D-E9934E6D37DE}" type="doc">
      <dgm:prSet loTypeId="urn:microsoft.com/office/officeart/2008/layout/LinedList" loCatId="" qsTypeId="urn:microsoft.com/office/officeart/2005/8/quickstyle/simple4" qsCatId="simple" csTypeId="urn:microsoft.com/office/officeart/2005/8/colors/accent0_2" csCatId="mainScheme" phldr="1"/>
      <dgm:spPr/>
      <dgm:t>
        <a:bodyPr/>
        <a:lstStyle/>
        <a:p>
          <a:endParaRPr lang="en-US"/>
        </a:p>
      </dgm:t>
    </dgm:pt>
    <dgm:pt modelId="{A967D75B-49B4-5E47-AD43-57D644E86235}">
      <dgm:prSet/>
      <dgm:spPr/>
      <dgm:t>
        <a:bodyPr/>
        <a:lstStyle/>
        <a:p>
          <a:pPr rtl="0"/>
          <a:r>
            <a:rPr lang="en-US" dirty="0" smtClean="0">
              <a:latin typeface="Arial"/>
              <a:cs typeface="Arial"/>
            </a:rPr>
            <a:t>Background </a:t>
          </a:r>
          <a:endParaRPr lang="en-US" dirty="0">
            <a:latin typeface="Arial"/>
            <a:cs typeface="Arial"/>
          </a:endParaRPr>
        </a:p>
      </dgm:t>
    </dgm:pt>
    <dgm:pt modelId="{B15777ED-8221-6E45-BD17-40F9856A3EDA}" type="parTrans" cxnId="{0B07EF7F-6442-DE40-811D-2D4A97F1F3A6}">
      <dgm:prSet/>
      <dgm:spPr/>
      <dgm:t>
        <a:bodyPr/>
        <a:lstStyle/>
        <a:p>
          <a:endParaRPr lang="en-US"/>
        </a:p>
      </dgm:t>
    </dgm:pt>
    <dgm:pt modelId="{CB4B8BC6-7E77-A64A-9158-B3EEB36B163E}" type="sibTrans" cxnId="{0B07EF7F-6442-DE40-811D-2D4A97F1F3A6}">
      <dgm:prSet/>
      <dgm:spPr/>
      <dgm:t>
        <a:bodyPr/>
        <a:lstStyle/>
        <a:p>
          <a:endParaRPr lang="en-US"/>
        </a:p>
      </dgm:t>
    </dgm:pt>
    <dgm:pt modelId="{1E832D0E-B4D3-C648-93F6-CE3D7CF1C2A3}">
      <dgm:prSet/>
      <dgm:spPr/>
      <dgm:t>
        <a:bodyPr/>
        <a:lstStyle/>
        <a:p>
          <a:pPr rtl="0"/>
          <a:r>
            <a:rPr lang="en-US" dirty="0" smtClean="0">
              <a:latin typeface="Arial"/>
              <a:cs typeface="Arial"/>
            </a:rPr>
            <a:t>Referral Process</a:t>
          </a:r>
          <a:endParaRPr lang="en-US" dirty="0">
            <a:latin typeface="Arial"/>
            <a:cs typeface="Arial"/>
          </a:endParaRPr>
        </a:p>
      </dgm:t>
    </dgm:pt>
    <dgm:pt modelId="{7F71BD98-D109-8249-953B-691CF30EDEDC}" type="parTrans" cxnId="{5357D2FC-F53F-C342-8131-36A43CACFA9F}">
      <dgm:prSet/>
      <dgm:spPr/>
      <dgm:t>
        <a:bodyPr/>
        <a:lstStyle/>
        <a:p>
          <a:endParaRPr lang="en-US"/>
        </a:p>
      </dgm:t>
    </dgm:pt>
    <dgm:pt modelId="{0EBB5D8A-1E69-B247-936E-E5A717BB1137}" type="sibTrans" cxnId="{5357D2FC-F53F-C342-8131-36A43CACFA9F}">
      <dgm:prSet/>
      <dgm:spPr/>
      <dgm:t>
        <a:bodyPr/>
        <a:lstStyle/>
        <a:p>
          <a:endParaRPr lang="en-US"/>
        </a:p>
      </dgm:t>
    </dgm:pt>
    <dgm:pt modelId="{C948FB58-BFD3-ED41-9CDA-5BE42A5CDF1B}">
      <dgm:prSet/>
      <dgm:spPr/>
      <dgm:t>
        <a:bodyPr/>
        <a:lstStyle/>
        <a:p>
          <a:pPr rtl="0"/>
          <a:r>
            <a:rPr lang="en-US" dirty="0" smtClean="0">
              <a:latin typeface="Arial"/>
              <a:cs typeface="Arial"/>
            </a:rPr>
            <a:t>North East Community Support Services mini-site (NE CSS mini-site) </a:t>
          </a:r>
          <a:endParaRPr lang="en-US" dirty="0">
            <a:latin typeface="Arial"/>
            <a:cs typeface="Arial"/>
          </a:endParaRPr>
        </a:p>
      </dgm:t>
    </dgm:pt>
    <dgm:pt modelId="{C3999F53-5B0C-0844-B123-1DE9A8F147BE}" type="parTrans" cxnId="{BE97FC31-8618-0141-A8C4-8004F1775600}">
      <dgm:prSet/>
      <dgm:spPr/>
      <dgm:t>
        <a:bodyPr/>
        <a:lstStyle/>
        <a:p>
          <a:endParaRPr lang="en-US"/>
        </a:p>
      </dgm:t>
    </dgm:pt>
    <dgm:pt modelId="{D5796F33-7F51-534D-A206-F126FEACC171}" type="sibTrans" cxnId="{BE97FC31-8618-0141-A8C4-8004F1775600}">
      <dgm:prSet/>
      <dgm:spPr/>
      <dgm:t>
        <a:bodyPr/>
        <a:lstStyle/>
        <a:p>
          <a:endParaRPr lang="en-US"/>
        </a:p>
      </dgm:t>
    </dgm:pt>
    <dgm:pt modelId="{DE22E9BF-8132-5B49-BBCE-525FE6D18C12}">
      <dgm:prSet/>
      <dgm:spPr/>
      <dgm:t>
        <a:bodyPr/>
        <a:lstStyle/>
        <a:p>
          <a:pPr rtl="0"/>
          <a:r>
            <a:rPr lang="en-US" dirty="0" smtClean="0">
              <a:latin typeface="Arial"/>
              <a:cs typeface="Arial"/>
            </a:rPr>
            <a:t>Sending a Referral </a:t>
          </a:r>
          <a:endParaRPr lang="en-US" dirty="0">
            <a:latin typeface="Arial"/>
            <a:cs typeface="Arial"/>
          </a:endParaRPr>
        </a:p>
      </dgm:t>
    </dgm:pt>
    <dgm:pt modelId="{AD2A71AC-F165-AE45-A523-ADED567A1412}" type="parTrans" cxnId="{4C0073EE-2F06-964A-B7DA-F93A8C4EB66D}">
      <dgm:prSet/>
      <dgm:spPr/>
      <dgm:t>
        <a:bodyPr/>
        <a:lstStyle/>
        <a:p>
          <a:endParaRPr lang="en-US"/>
        </a:p>
      </dgm:t>
    </dgm:pt>
    <dgm:pt modelId="{E7BCDD05-8F26-E546-A3C1-3BC70C94DF4C}" type="sibTrans" cxnId="{4C0073EE-2F06-964A-B7DA-F93A8C4EB66D}">
      <dgm:prSet/>
      <dgm:spPr/>
      <dgm:t>
        <a:bodyPr/>
        <a:lstStyle/>
        <a:p>
          <a:endParaRPr lang="en-US"/>
        </a:p>
      </dgm:t>
    </dgm:pt>
    <dgm:pt modelId="{A5747B22-202B-4148-8A1A-99FBA13EC453}">
      <dgm:prSet/>
      <dgm:spPr/>
      <dgm:t>
        <a:bodyPr/>
        <a:lstStyle/>
        <a:p>
          <a:pPr rtl="0"/>
          <a:r>
            <a:rPr lang="en-US" dirty="0" smtClean="0">
              <a:latin typeface="Arial"/>
              <a:cs typeface="Arial"/>
            </a:rPr>
            <a:t>Receiving a Referral </a:t>
          </a:r>
          <a:endParaRPr lang="en-US" dirty="0">
            <a:latin typeface="Arial"/>
            <a:cs typeface="Arial"/>
          </a:endParaRPr>
        </a:p>
      </dgm:t>
    </dgm:pt>
    <dgm:pt modelId="{30095D03-A177-D34E-B7BA-9C7FF9109D38}" type="parTrans" cxnId="{081056A4-B585-3448-AA87-34FF990525E4}">
      <dgm:prSet/>
      <dgm:spPr/>
      <dgm:t>
        <a:bodyPr/>
        <a:lstStyle/>
        <a:p>
          <a:endParaRPr lang="en-US"/>
        </a:p>
      </dgm:t>
    </dgm:pt>
    <dgm:pt modelId="{3B85CCD4-75A4-1B42-8AAE-70E44FEA4068}" type="sibTrans" cxnId="{081056A4-B585-3448-AA87-34FF990525E4}">
      <dgm:prSet/>
      <dgm:spPr/>
      <dgm:t>
        <a:bodyPr/>
        <a:lstStyle/>
        <a:p>
          <a:endParaRPr lang="en-US"/>
        </a:p>
      </dgm:t>
    </dgm:pt>
    <dgm:pt modelId="{490D4130-AAA5-2143-9563-329EAC636648}">
      <dgm:prSet/>
      <dgm:spPr/>
      <dgm:t>
        <a:bodyPr/>
        <a:lstStyle/>
        <a:p>
          <a:pPr rtl="0"/>
          <a:r>
            <a:rPr lang="en-US" dirty="0" smtClean="0">
              <a:latin typeface="Arial"/>
              <a:cs typeface="Arial"/>
            </a:rPr>
            <a:t>Responding to Request from General Public</a:t>
          </a:r>
          <a:endParaRPr lang="en-US" dirty="0">
            <a:latin typeface="Arial"/>
            <a:cs typeface="Arial"/>
          </a:endParaRPr>
        </a:p>
      </dgm:t>
    </dgm:pt>
    <dgm:pt modelId="{6A5A6FA4-366A-2C4E-8933-9AC10D3168F7}" type="parTrans" cxnId="{D7CA2B14-3208-0348-A5D4-AA73E904BE8E}">
      <dgm:prSet/>
      <dgm:spPr/>
      <dgm:t>
        <a:bodyPr/>
        <a:lstStyle/>
        <a:p>
          <a:endParaRPr lang="en-US"/>
        </a:p>
      </dgm:t>
    </dgm:pt>
    <dgm:pt modelId="{8EF92B63-45E4-A742-8CC0-9B38CF1CE568}" type="sibTrans" cxnId="{D7CA2B14-3208-0348-A5D4-AA73E904BE8E}">
      <dgm:prSet/>
      <dgm:spPr/>
      <dgm:t>
        <a:bodyPr/>
        <a:lstStyle/>
        <a:p>
          <a:endParaRPr lang="en-US"/>
        </a:p>
      </dgm:t>
    </dgm:pt>
    <dgm:pt modelId="{064E1DE6-2CD0-CE4F-8D6F-5EDCFAE6CF49}">
      <dgm:prSet/>
      <dgm:spPr/>
      <dgm:t>
        <a:bodyPr/>
        <a:lstStyle/>
        <a:p>
          <a:pPr rtl="0"/>
          <a:r>
            <a:rPr lang="en-US" dirty="0" smtClean="0">
              <a:latin typeface="Arial"/>
              <a:cs typeface="Arial"/>
            </a:rPr>
            <a:t>Support and Reference Materials</a:t>
          </a:r>
          <a:endParaRPr lang="en-US" dirty="0">
            <a:latin typeface="Arial"/>
            <a:cs typeface="Arial"/>
          </a:endParaRPr>
        </a:p>
      </dgm:t>
    </dgm:pt>
    <dgm:pt modelId="{45EF4097-76A3-3440-93AC-77C1046DF366}" type="parTrans" cxnId="{B188DCC1-25A5-E742-9126-8CDF9AEF0C0B}">
      <dgm:prSet/>
      <dgm:spPr/>
      <dgm:t>
        <a:bodyPr/>
        <a:lstStyle/>
        <a:p>
          <a:endParaRPr lang="en-US"/>
        </a:p>
      </dgm:t>
    </dgm:pt>
    <dgm:pt modelId="{7A7B230F-26B6-8141-A880-C1652F8AEA02}" type="sibTrans" cxnId="{B188DCC1-25A5-E742-9126-8CDF9AEF0C0B}">
      <dgm:prSet/>
      <dgm:spPr/>
      <dgm:t>
        <a:bodyPr/>
        <a:lstStyle/>
        <a:p>
          <a:endParaRPr lang="en-US"/>
        </a:p>
      </dgm:t>
    </dgm:pt>
    <dgm:pt modelId="{0D48014A-D915-8647-9928-219C1E851D99}">
      <dgm:prSet/>
      <dgm:spPr/>
      <dgm:t>
        <a:bodyPr/>
        <a:lstStyle/>
        <a:p>
          <a:pPr rtl="0"/>
          <a:r>
            <a:rPr lang="en-US" dirty="0" smtClean="0">
              <a:latin typeface="Arial"/>
              <a:cs typeface="Arial"/>
            </a:rPr>
            <a:t>Changes and Improvements</a:t>
          </a:r>
          <a:endParaRPr lang="en-US" dirty="0">
            <a:latin typeface="Arial"/>
            <a:cs typeface="Arial"/>
          </a:endParaRPr>
        </a:p>
      </dgm:t>
    </dgm:pt>
    <dgm:pt modelId="{18BBB59C-DC97-5749-B1B5-8CABD30401A2}" type="parTrans" cxnId="{F86AC313-92E8-7F47-97AF-FE03D057E333}">
      <dgm:prSet/>
      <dgm:spPr/>
      <dgm:t>
        <a:bodyPr/>
        <a:lstStyle/>
        <a:p>
          <a:endParaRPr lang="en-US"/>
        </a:p>
      </dgm:t>
    </dgm:pt>
    <dgm:pt modelId="{C8BA77F2-FF7E-054A-A25A-1116C744B648}" type="sibTrans" cxnId="{F86AC313-92E8-7F47-97AF-FE03D057E333}">
      <dgm:prSet/>
      <dgm:spPr/>
      <dgm:t>
        <a:bodyPr/>
        <a:lstStyle/>
        <a:p>
          <a:endParaRPr lang="en-US"/>
        </a:p>
      </dgm:t>
    </dgm:pt>
    <dgm:pt modelId="{67CF62CC-657C-7347-B1A5-8E7FEE4418EF}">
      <dgm:prSet/>
      <dgm:spPr/>
      <dgm:t>
        <a:bodyPr/>
        <a:lstStyle/>
        <a:p>
          <a:pPr rtl="0"/>
          <a:r>
            <a:rPr lang="en-US" dirty="0" smtClean="0">
              <a:latin typeface="Arial"/>
              <a:cs typeface="Arial"/>
            </a:rPr>
            <a:t>Privacy Refresher</a:t>
          </a:r>
          <a:endParaRPr lang="en-US" dirty="0">
            <a:latin typeface="Arial"/>
            <a:cs typeface="Arial"/>
          </a:endParaRPr>
        </a:p>
      </dgm:t>
    </dgm:pt>
    <dgm:pt modelId="{B4B4C494-DFA8-4A4A-8D38-4A7B22BC9094}" type="parTrans" cxnId="{4C79AFF0-1FB8-A146-BC96-87A4F1DC3FC1}">
      <dgm:prSet/>
      <dgm:spPr/>
      <dgm:t>
        <a:bodyPr/>
        <a:lstStyle/>
        <a:p>
          <a:endParaRPr lang="en-US"/>
        </a:p>
      </dgm:t>
    </dgm:pt>
    <dgm:pt modelId="{C37330DF-77C8-EB43-AE4C-C36682EB803C}" type="sibTrans" cxnId="{4C79AFF0-1FB8-A146-BC96-87A4F1DC3FC1}">
      <dgm:prSet/>
      <dgm:spPr/>
      <dgm:t>
        <a:bodyPr/>
        <a:lstStyle/>
        <a:p>
          <a:endParaRPr lang="en-US"/>
        </a:p>
      </dgm:t>
    </dgm:pt>
    <dgm:pt modelId="{E4A674D5-6BC6-B94E-B243-7654542E0A85}">
      <dgm:prSet/>
      <dgm:spPr/>
      <dgm:t>
        <a:bodyPr/>
        <a:lstStyle/>
        <a:p>
          <a:pPr rtl="0"/>
          <a:r>
            <a:rPr lang="en-US" dirty="0" smtClean="0">
              <a:latin typeface="Arial"/>
              <a:cs typeface="Arial"/>
            </a:rPr>
            <a:t>Questions </a:t>
          </a:r>
          <a:endParaRPr lang="en-US" dirty="0">
            <a:latin typeface="Arial"/>
            <a:cs typeface="Arial"/>
          </a:endParaRPr>
        </a:p>
      </dgm:t>
    </dgm:pt>
    <dgm:pt modelId="{CC071318-91CB-C54C-881A-C9D97C3330D6}" type="parTrans" cxnId="{78B63D78-7611-014A-94ED-0170271FB23F}">
      <dgm:prSet/>
      <dgm:spPr/>
      <dgm:t>
        <a:bodyPr/>
        <a:lstStyle/>
        <a:p>
          <a:endParaRPr lang="en-US"/>
        </a:p>
      </dgm:t>
    </dgm:pt>
    <dgm:pt modelId="{3D3CBBEF-4744-474C-A5E0-EA1C79144779}" type="sibTrans" cxnId="{78B63D78-7611-014A-94ED-0170271FB23F}">
      <dgm:prSet/>
      <dgm:spPr/>
      <dgm:t>
        <a:bodyPr/>
        <a:lstStyle/>
        <a:p>
          <a:endParaRPr lang="en-US"/>
        </a:p>
      </dgm:t>
    </dgm:pt>
    <dgm:pt modelId="{4564ABF2-BB7E-FF42-9604-506C07D56E48}">
      <dgm:prSet/>
      <dgm:spPr/>
      <dgm:t>
        <a:bodyPr/>
        <a:lstStyle/>
        <a:p>
          <a:pPr rtl="0"/>
          <a:r>
            <a:rPr lang="en-US" dirty="0" smtClean="0">
              <a:latin typeface="Arial"/>
              <a:cs typeface="Arial"/>
            </a:rPr>
            <a:t>New Common Referral Form</a:t>
          </a:r>
          <a:endParaRPr lang="en-US" dirty="0">
            <a:latin typeface="Arial"/>
            <a:cs typeface="Arial"/>
          </a:endParaRPr>
        </a:p>
      </dgm:t>
    </dgm:pt>
    <dgm:pt modelId="{6A10762C-F940-034F-B1C3-6FCE440C83BA}" type="parTrans" cxnId="{FAFB21C1-A6A4-6743-A1B8-75BDF8B19212}">
      <dgm:prSet/>
      <dgm:spPr/>
      <dgm:t>
        <a:bodyPr/>
        <a:lstStyle/>
        <a:p>
          <a:endParaRPr lang="en-US"/>
        </a:p>
      </dgm:t>
    </dgm:pt>
    <dgm:pt modelId="{9FDC93F0-1718-554D-A83D-F5ACC47A5BC5}" type="sibTrans" cxnId="{FAFB21C1-A6A4-6743-A1B8-75BDF8B19212}">
      <dgm:prSet/>
      <dgm:spPr/>
      <dgm:t>
        <a:bodyPr/>
        <a:lstStyle/>
        <a:p>
          <a:endParaRPr lang="en-US"/>
        </a:p>
      </dgm:t>
    </dgm:pt>
    <dgm:pt modelId="{428AC04F-9F05-5A40-B213-DCFE21CB5FE4}" type="pres">
      <dgm:prSet presAssocID="{630D02FC-45ED-4A4B-992D-E9934E6D37DE}" presName="vert0" presStyleCnt="0">
        <dgm:presLayoutVars>
          <dgm:dir/>
          <dgm:animOne val="branch"/>
          <dgm:animLvl val="lvl"/>
        </dgm:presLayoutVars>
      </dgm:prSet>
      <dgm:spPr/>
      <dgm:t>
        <a:bodyPr/>
        <a:lstStyle/>
        <a:p>
          <a:endParaRPr lang="en-US"/>
        </a:p>
      </dgm:t>
    </dgm:pt>
    <dgm:pt modelId="{4C5471DC-999F-344E-8374-570D2F4C9EF0}" type="pres">
      <dgm:prSet presAssocID="{A967D75B-49B4-5E47-AD43-57D644E86235}" presName="thickLine" presStyleLbl="alignNode1" presStyleIdx="0" presStyleCnt="11"/>
      <dgm:spPr/>
    </dgm:pt>
    <dgm:pt modelId="{82A2611F-F872-2542-9B85-09BF8F274C19}" type="pres">
      <dgm:prSet presAssocID="{A967D75B-49B4-5E47-AD43-57D644E86235}" presName="horz1" presStyleCnt="0"/>
      <dgm:spPr/>
    </dgm:pt>
    <dgm:pt modelId="{266F7662-DD35-384C-8594-7AFA4F750389}" type="pres">
      <dgm:prSet presAssocID="{A967D75B-49B4-5E47-AD43-57D644E86235}" presName="tx1" presStyleLbl="revTx" presStyleIdx="0" presStyleCnt="11"/>
      <dgm:spPr/>
      <dgm:t>
        <a:bodyPr/>
        <a:lstStyle/>
        <a:p>
          <a:endParaRPr lang="en-US"/>
        </a:p>
      </dgm:t>
    </dgm:pt>
    <dgm:pt modelId="{FB4F31B1-4069-6A45-AB6D-2AC903E7AA41}" type="pres">
      <dgm:prSet presAssocID="{A967D75B-49B4-5E47-AD43-57D644E86235}" presName="vert1" presStyleCnt="0"/>
      <dgm:spPr/>
    </dgm:pt>
    <dgm:pt modelId="{FAAA21F9-A27B-6646-870D-F54C5B84CA44}" type="pres">
      <dgm:prSet presAssocID="{1E832D0E-B4D3-C648-93F6-CE3D7CF1C2A3}" presName="thickLine" presStyleLbl="alignNode1" presStyleIdx="1" presStyleCnt="11"/>
      <dgm:spPr/>
    </dgm:pt>
    <dgm:pt modelId="{4FFCDF72-661D-614D-8E42-6378393D0123}" type="pres">
      <dgm:prSet presAssocID="{1E832D0E-B4D3-C648-93F6-CE3D7CF1C2A3}" presName="horz1" presStyleCnt="0"/>
      <dgm:spPr/>
    </dgm:pt>
    <dgm:pt modelId="{B8D0B7B7-1A2E-4246-BDD8-889673C93DD9}" type="pres">
      <dgm:prSet presAssocID="{1E832D0E-B4D3-C648-93F6-CE3D7CF1C2A3}" presName="tx1" presStyleLbl="revTx" presStyleIdx="1" presStyleCnt="11"/>
      <dgm:spPr/>
      <dgm:t>
        <a:bodyPr/>
        <a:lstStyle/>
        <a:p>
          <a:endParaRPr lang="en-US"/>
        </a:p>
      </dgm:t>
    </dgm:pt>
    <dgm:pt modelId="{3B14F908-EBC0-B748-A805-668068630312}" type="pres">
      <dgm:prSet presAssocID="{1E832D0E-B4D3-C648-93F6-CE3D7CF1C2A3}" presName="vert1" presStyleCnt="0"/>
      <dgm:spPr/>
    </dgm:pt>
    <dgm:pt modelId="{EBD45AFD-C02E-5348-A843-09921260E043}" type="pres">
      <dgm:prSet presAssocID="{4564ABF2-BB7E-FF42-9604-506C07D56E48}" presName="thickLine" presStyleLbl="alignNode1" presStyleIdx="2" presStyleCnt="11"/>
      <dgm:spPr/>
    </dgm:pt>
    <dgm:pt modelId="{144DEA1F-B740-5A4B-9E62-DC59E3E69D5F}" type="pres">
      <dgm:prSet presAssocID="{4564ABF2-BB7E-FF42-9604-506C07D56E48}" presName="horz1" presStyleCnt="0"/>
      <dgm:spPr/>
    </dgm:pt>
    <dgm:pt modelId="{037E92DC-77B5-EB4D-BAFC-120F41431206}" type="pres">
      <dgm:prSet presAssocID="{4564ABF2-BB7E-FF42-9604-506C07D56E48}" presName="tx1" presStyleLbl="revTx" presStyleIdx="2" presStyleCnt="11"/>
      <dgm:spPr/>
      <dgm:t>
        <a:bodyPr/>
        <a:lstStyle/>
        <a:p>
          <a:endParaRPr lang="en-US"/>
        </a:p>
      </dgm:t>
    </dgm:pt>
    <dgm:pt modelId="{3CA542ED-9F51-A24B-9B98-6A79A527CA4B}" type="pres">
      <dgm:prSet presAssocID="{4564ABF2-BB7E-FF42-9604-506C07D56E48}" presName="vert1" presStyleCnt="0"/>
      <dgm:spPr/>
    </dgm:pt>
    <dgm:pt modelId="{70645A90-580C-F245-BF24-EC6E1764C6A3}" type="pres">
      <dgm:prSet presAssocID="{C948FB58-BFD3-ED41-9CDA-5BE42A5CDF1B}" presName="thickLine" presStyleLbl="alignNode1" presStyleIdx="3" presStyleCnt="11"/>
      <dgm:spPr/>
    </dgm:pt>
    <dgm:pt modelId="{07542A1C-1AD8-9D46-9E81-665EC43DC086}" type="pres">
      <dgm:prSet presAssocID="{C948FB58-BFD3-ED41-9CDA-5BE42A5CDF1B}" presName="horz1" presStyleCnt="0"/>
      <dgm:spPr/>
    </dgm:pt>
    <dgm:pt modelId="{9061ABEC-0D06-9A46-9D74-0F0F98830F93}" type="pres">
      <dgm:prSet presAssocID="{C948FB58-BFD3-ED41-9CDA-5BE42A5CDF1B}" presName="tx1" presStyleLbl="revTx" presStyleIdx="3" presStyleCnt="11"/>
      <dgm:spPr/>
      <dgm:t>
        <a:bodyPr/>
        <a:lstStyle/>
        <a:p>
          <a:endParaRPr lang="en-US"/>
        </a:p>
      </dgm:t>
    </dgm:pt>
    <dgm:pt modelId="{6BC4225D-D18E-7943-977C-CC811C3AB39D}" type="pres">
      <dgm:prSet presAssocID="{C948FB58-BFD3-ED41-9CDA-5BE42A5CDF1B}" presName="vert1" presStyleCnt="0"/>
      <dgm:spPr/>
    </dgm:pt>
    <dgm:pt modelId="{97E395E8-6137-8645-884E-143268F21745}" type="pres">
      <dgm:prSet presAssocID="{DE22E9BF-8132-5B49-BBCE-525FE6D18C12}" presName="thickLine" presStyleLbl="alignNode1" presStyleIdx="4" presStyleCnt="11"/>
      <dgm:spPr/>
    </dgm:pt>
    <dgm:pt modelId="{159DEA93-8E53-A242-BDC5-2A7CE071D0CA}" type="pres">
      <dgm:prSet presAssocID="{DE22E9BF-8132-5B49-BBCE-525FE6D18C12}" presName="horz1" presStyleCnt="0"/>
      <dgm:spPr/>
    </dgm:pt>
    <dgm:pt modelId="{89F87605-4FEB-4349-B335-18B41E20D997}" type="pres">
      <dgm:prSet presAssocID="{DE22E9BF-8132-5B49-BBCE-525FE6D18C12}" presName="tx1" presStyleLbl="revTx" presStyleIdx="4" presStyleCnt="11"/>
      <dgm:spPr/>
      <dgm:t>
        <a:bodyPr/>
        <a:lstStyle/>
        <a:p>
          <a:endParaRPr lang="en-US"/>
        </a:p>
      </dgm:t>
    </dgm:pt>
    <dgm:pt modelId="{16466062-5B2B-624B-81C0-4F288E84C4BC}" type="pres">
      <dgm:prSet presAssocID="{DE22E9BF-8132-5B49-BBCE-525FE6D18C12}" presName="vert1" presStyleCnt="0"/>
      <dgm:spPr/>
    </dgm:pt>
    <dgm:pt modelId="{2991F236-B5AF-8E4D-A3A1-6BAF4FEFDD4C}" type="pres">
      <dgm:prSet presAssocID="{A5747B22-202B-4148-8A1A-99FBA13EC453}" presName="thickLine" presStyleLbl="alignNode1" presStyleIdx="5" presStyleCnt="11"/>
      <dgm:spPr/>
    </dgm:pt>
    <dgm:pt modelId="{722EF15D-9578-F041-8776-4515A2E6C202}" type="pres">
      <dgm:prSet presAssocID="{A5747B22-202B-4148-8A1A-99FBA13EC453}" presName="horz1" presStyleCnt="0"/>
      <dgm:spPr/>
    </dgm:pt>
    <dgm:pt modelId="{43DE70B9-86BF-7D44-836E-CB181A07D470}" type="pres">
      <dgm:prSet presAssocID="{A5747B22-202B-4148-8A1A-99FBA13EC453}" presName="tx1" presStyleLbl="revTx" presStyleIdx="5" presStyleCnt="11"/>
      <dgm:spPr/>
      <dgm:t>
        <a:bodyPr/>
        <a:lstStyle/>
        <a:p>
          <a:endParaRPr lang="en-US"/>
        </a:p>
      </dgm:t>
    </dgm:pt>
    <dgm:pt modelId="{8D0568E9-DEC0-A742-BE90-8DE60518B064}" type="pres">
      <dgm:prSet presAssocID="{A5747B22-202B-4148-8A1A-99FBA13EC453}" presName="vert1" presStyleCnt="0"/>
      <dgm:spPr/>
    </dgm:pt>
    <dgm:pt modelId="{E8EEBF7A-B906-6048-9177-77E65D0A56AC}" type="pres">
      <dgm:prSet presAssocID="{490D4130-AAA5-2143-9563-329EAC636648}" presName="thickLine" presStyleLbl="alignNode1" presStyleIdx="6" presStyleCnt="11"/>
      <dgm:spPr/>
    </dgm:pt>
    <dgm:pt modelId="{22731FEE-AE14-6B40-9F66-9CE9D2381134}" type="pres">
      <dgm:prSet presAssocID="{490D4130-AAA5-2143-9563-329EAC636648}" presName="horz1" presStyleCnt="0"/>
      <dgm:spPr/>
    </dgm:pt>
    <dgm:pt modelId="{1B33C01B-06F8-B643-ACB0-B1045A9744B6}" type="pres">
      <dgm:prSet presAssocID="{490D4130-AAA5-2143-9563-329EAC636648}" presName="tx1" presStyleLbl="revTx" presStyleIdx="6" presStyleCnt="11"/>
      <dgm:spPr/>
      <dgm:t>
        <a:bodyPr/>
        <a:lstStyle/>
        <a:p>
          <a:endParaRPr lang="en-US"/>
        </a:p>
      </dgm:t>
    </dgm:pt>
    <dgm:pt modelId="{AF6C93A5-10A7-0E45-B8D0-5E189C3B17F0}" type="pres">
      <dgm:prSet presAssocID="{490D4130-AAA5-2143-9563-329EAC636648}" presName="vert1" presStyleCnt="0"/>
      <dgm:spPr/>
    </dgm:pt>
    <dgm:pt modelId="{47EF3F0E-1A0F-9D46-94AE-0B9860F945A3}" type="pres">
      <dgm:prSet presAssocID="{064E1DE6-2CD0-CE4F-8D6F-5EDCFAE6CF49}" presName="thickLine" presStyleLbl="alignNode1" presStyleIdx="7" presStyleCnt="11"/>
      <dgm:spPr/>
    </dgm:pt>
    <dgm:pt modelId="{C4110B39-04C3-3B4E-861B-FF0C09F3074A}" type="pres">
      <dgm:prSet presAssocID="{064E1DE6-2CD0-CE4F-8D6F-5EDCFAE6CF49}" presName="horz1" presStyleCnt="0"/>
      <dgm:spPr/>
    </dgm:pt>
    <dgm:pt modelId="{3C8C193C-F4CB-F746-A67E-D18D66696AF7}" type="pres">
      <dgm:prSet presAssocID="{064E1DE6-2CD0-CE4F-8D6F-5EDCFAE6CF49}" presName="tx1" presStyleLbl="revTx" presStyleIdx="7" presStyleCnt="11"/>
      <dgm:spPr/>
      <dgm:t>
        <a:bodyPr/>
        <a:lstStyle/>
        <a:p>
          <a:endParaRPr lang="en-US"/>
        </a:p>
      </dgm:t>
    </dgm:pt>
    <dgm:pt modelId="{6F3D6093-32FF-B449-8B39-46340AF5BD56}" type="pres">
      <dgm:prSet presAssocID="{064E1DE6-2CD0-CE4F-8D6F-5EDCFAE6CF49}" presName="vert1" presStyleCnt="0"/>
      <dgm:spPr/>
    </dgm:pt>
    <dgm:pt modelId="{EFFDDD98-88FD-8841-88BD-0906FAA51C8F}" type="pres">
      <dgm:prSet presAssocID="{0D48014A-D915-8647-9928-219C1E851D99}" presName="thickLine" presStyleLbl="alignNode1" presStyleIdx="8" presStyleCnt="11"/>
      <dgm:spPr/>
    </dgm:pt>
    <dgm:pt modelId="{AFC043DD-A043-2843-9896-028F12DA5DD4}" type="pres">
      <dgm:prSet presAssocID="{0D48014A-D915-8647-9928-219C1E851D99}" presName="horz1" presStyleCnt="0"/>
      <dgm:spPr/>
    </dgm:pt>
    <dgm:pt modelId="{59968799-BD45-E04D-9AF4-1C51B4BFDF2D}" type="pres">
      <dgm:prSet presAssocID="{0D48014A-D915-8647-9928-219C1E851D99}" presName="tx1" presStyleLbl="revTx" presStyleIdx="8" presStyleCnt="11"/>
      <dgm:spPr/>
      <dgm:t>
        <a:bodyPr/>
        <a:lstStyle/>
        <a:p>
          <a:endParaRPr lang="en-US"/>
        </a:p>
      </dgm:t>
    </dgm:pt>
    <dgm:pt modelId="{E4BD8D5D-9408-7F4A-8D57-C46126BC72A7}" type="pres">
      <dgm:prSet presAssocID="{0D48014A-D915-8647-9928-219C1E851D99}" presName="vert1" presStyleCnt="0"/>
      <dgm:spPr/>
    </dgm:pt>
    <dgm:pt modelId="{6A0D92C8-8725-7A4B-A012-F71385FFF278}" type="pres">
      <dgm:prSet presAssocID="{67CF62CC-657C-7347-B1A5-8E7FEE4418EF}" presName="thickLine" presStyleLbl="alignNode1" presStyleIdx="9" presStyleCnt="11"/>
      <dgm:spPr/>
    </dgm:pt>
    <dgm:pt modelId="{07833548-EE24-3741-957F-1500C64D5946}" type="pres">
      <dgm:prSet presAssocID="{67CF62CC-657C-7347-B1A5-8E7FEE4418EF}" presName="horz1" presStyleCnt="0"/>
      <dgm:spPr/>
    </dgm:pt>
    <dgm:pt modelId="{341F6EA3-6399-774C-835B-20651F77836D}" type="pres">
      <dgm:prSet presAssocID="{67CF62CC-657C-7347-B1A5-8E7FEE4418EF}" presName="tx1" presStyleLbl="revTx" presStyleIdx="9" presStyleCnt="11"/>
      <dgm:spPr/>
      <dgm:t>
        <a:bodyPr/>
        <a:lstStyle/>
        <a:p>
          <a:endParaRPr lang="en-US"/>
        </a:p>
      </dgm:t>
    </dgm:pt>
    <dgm:pt modelId="{F34CB15F-B4E0-7548-BEA8-C682C25A46EC}" type="pres">
      <dgm:prSet presAssocID="{67CF62CC-657C-7347-B1A5-8E7FEE4418EF}" presName="vert1" presStyleCnt="0"/>
      <dgm:spPr/>
    </dgm:pt>
    <dgm:pt modelId="{47FF9366-249A-8E43-A40A-909DD75ACE30}" type="pres">
      <dgm:prSet presAssocID="{E4A674D5-6BC6-B94E-B243-7654542E0A85}" presName="thickLine" presStyleLbl="alignNode1" presStyleIdx="10" presStyleCnt="11"/>
      <dgm:spPr/>
    </dgm:pt>
    <dgm:pt modelId="{8A107442-0EE8-3B4C-B0A3-A0D2A8DB57AD}" type="pres">
      <dgm:prSet presAssocID="{E4A674D5-6BC6-B94E-B243-7654542E0A85}" presName="horz1" presStyleCnt="0"/>
      <dgm:spPr/>
    </dgm:pt>
    <dgm:pt modelId="{C6D21A7A-38FE-E44F-AA0A-262C5AAFF158}" type="pres">
      <dgm:prSet presAssocID="{E4A674D5-6BC6-B94E-B243-7654542E0A85}" presName="tx1" presStyleLbl="revTx" presStyleIdx="10" presStyleCnt="11"/>
      <dgm:spPr/>
      <dgm:t>
        <a:bodyPr/>
        <a:lstStyle/>
        <a:p>
          <a:endParaRPr lang="en-US"/>
        </a:p>
      </dgm:t>
    </dgm:pt>
    <dgm:pt modelId="{1EE4B801-097F-664F-AFC2-B0EC70D400CF}" type="pres">
      <dgm:prSet presAssocID="{E4A674D5-6BC6-B94E-B243-7654542E0A85}" presName="vert1" presStyleCnt="0"/>
      <dgm:spPr/>
    </dgm:pt>
  </dgm:ptLst>
  <dgm:cxnLst>
    <dgm:cxn modelId="{97328455-9C10-2341-864F-E2F86FAA8252}" type="presOf" srcId="{A967D75B-49B4-5E47-AD43-57D644E86235}" destId="{266F7662-DD35-384C-8594-7AFA4F750389}" srcOrd="0" destOrd="0" presId="urn:microsoft.com/office/officeart/2008/layout/LinedList"/>
    <dgm:cxn modelId="{E28418A3-6263-2A43-A036-AACED94D970D}" type="presOf" srcId="{DE22E9BF-8132-5B49-BBCE-525FE6D18C12}" destId="{89F87605-4FEB-4349-B335-18B41E20D997}" srcOrd="0" destOrd="0" presId="urn:microsoft.com/office/officeart/2008/layout/LinedList"/>
    <dgm:cxn modelId="{B188DCC1-25A5-E742-9126-8CDF9AEF0C0B}" srcId="{630D02FC-45ED-4A4B-992D-E9934E6D37DE}" destId="{064E1DE6-2CD0-CE4F-8D6F-5EDCFAE6CF49}" srcOrd="7" destOrd="0" parTransId="{45EF4097-76A3-3440-93AC-77C1046DF366}" sibTransId="{7A7B230F-26B6-8141-A880-C1652F8AEA02}"/>
    <dgm:cxn modelId="{1724FD5D-CC8C-364B-A307-54909327B774}" type="presOf" srcId="{E4A674D5-6BC6-B94E-B243-7654542E0A85}" destId="{C6D21A7A-38FE-E44F-AA0A-262C5AAFF158}" srcOrd="0" destOrd="0" presId="urn:microsoft.com/office/officeart/2008/layout/LinedList"/>
    <dgm:cxn modelId="{8078C98E-E285-A841-8D63-87E767A05D75}" type="presOf" srcId="{C948FB58-BFD3-ED41-9CDA-5BE42A5CDF1B}" destId="{9061ABEC-0D06-9A46-9D74-0F0F98830F93}" srcOrd="0" destOrd="0" presId="urn:microsoft.com/office/officeart/2008/layout/LinedList"/>
    <dgm:cxn modelId="{5357D2FC-F53F-C342-8131-36A43CACFA9F}" srcId="{630D02FC-45ED-4A4B-992D-E9934E6D37DE}" destId="{1E832D0E-B4D3-C648-93F6-CE3D7CF1C2A3}" srcOrd="1" destOrd="0" parTransId="{7F71BD98-D109-8249-953B-691CF30EDEDC}" sibTransId="{0EBB5D8A-1E69-B247-936E-E5A717BB1137}"/>
    <dgm:cxn modelId="{F86AC313-92E8-7F47-97AF-FE03D057E333}" srcId="{630D02FC-45ED-4A4B-992D-E9934E6D37DE}" destId="{0D48014A-D915-8647-9928-219C1E851D99}" srcOrd="8" destOrd="0" parTransId="{18BBB59C-DC97-5749-B1B5-8CABD30401A2}" sibTransId="{C8BA77F2-FF7E-054A-A25A-1116C744B648}"/>
    <dgm:cxn modelId="{24E13D10-4260-B040-B0E9-B8F05161A4A9}" type="presOf" srcId="{A5747B22-202B-4148-8A1A-99FBA13EC453}" destId="{43DE70B9-86BF-7D44-836E-CB181A07D470}" srcOrd="0" destOrd="0" presId="urn:microsoft.com/office/officeart/2008/layout/LinedList"/>
    <dgm:cxn modelId="{081056A4-B585-3448-AA87-34FF990525E4}" srcId="{630D02FC-45ED-4A4B-992D-E9934E6D37DE}" destId="{A5747B22-202B-4148-8A1A-99FBA13EC453}" srcOrd="5" destOrd="0" parTransId="{30095D03-A177-D34E-B7BA-9C7FF9109D38}" sibTransId="{3B85CCD4-75A4-1B42-8AAE-70E44FEA4068}"/>
    <dgm:cxn modelId="{5D57C259-5C1F-0640-9BB7-B14B7EC3CF6D}" type="presOf" srcId="{630D02FC-45ED-4A4B-992D-E9934E6D37DE}" destId="{428AC04F-9F05-5A40-B213-DCFE21CB5FE4}" srcOrd="0" destOrd="0" presId="urn:microsoft.com/office/officeart/2008/layout/LinedList"/>
    <dgm:cxn modelId="{FAFB21C1-A6A4-6743-A1B8-75BDF8B19212}" srcId="{630D02FC-45ED-4A4B-992D-E9934E6D37DE}" destId="{4564ABF2-BB7E-FF42-9604-506C07D56E48}" srcOrd="2" destOrd="0" parTransId="{6A10762C-F940-034F-B1C3-6FCE440C83BA}" sibTransId="{9FDC93F0-1718-554D-A83D-F5ACC47A5BC5}"/>
    <dgm:cxn modelId="{0F7BE2CE-B3C8-9642-A7C0-BDAA7F2F1764}" type="presOf" srcId="{490D4130-AAA5-2143-9563-329EAC636648}" destId="{1B33C01B-06F8-B643-ACB0-B1045A9744B6}" srcOrd="0" destOrd="0" presId="urn:microsoft.com/office/officeart/2008/layout/LinedList"/>
    <dgm:cxn modelId="{384E8E63-ED9A-2943-905D-CC2B3CB4D14E}" type="presOf" srcId="{0D48014A-D915-8647-9928-219C1E851D99}" destId="{59968799-BD45-E04D-9AF4-1C51B4BFDF2D}" srcOrd="0" destOrd="0" presId="urn:microsoft.com/office/officeart/2008/layout/LinedList"/>
    <dgm:cxn modelId="{4C0073EE-2F06-964A-B7DA-F93A8C4EB66D}" srcId="{630D02FC-45ED-4A4B-992D-E9934E6D37DE}" destId="{DE22E9BF-8132-5B49-BBCE-525FE6D18C12}" srcOrd="4" destOrd="0" parTransId="{AD2A71AC-F165-AE45-A523-ADED567A1412}" sibTransId="{E7BCDD05-8F26-E546-A3C1-3BC70C94DF4C}"/>
    <dgm:cxn modelId="{8A3BC775-965B-7646-ABB9-5FFD71B4F895}" type="presOf" srcId="{67CF62CC-657C-7347-B1A5-8E7FEE4418EF}" destId="{341F6EA3-6399-774C-835B-20651F77836D}" srcOrd="0" destOrd="0" presId="urn:microsoft.com/office/officeart/2008/layout/LinedList"/>
    <dgm:cxn modelId="{D7CA2B14-3208-0348-A5D4-AA73E904BE8E}" srcId="{630D02FC-45ED-4A4B-992D-E9934E6D37DE}" destId="{490D4130-AAA5-2143-9563-329EAC636648}" srcOrd="6" destOrd="0" parTransId="{6A5A6FA4-366A-2C4E-8933-9AC10D3168F7}" sibTransId="{8EF92B63-45E4-A742-8CC0-9B38CF1CE568}"/>
    <dgm:cxn modelId="{6DDC0F0B-D950-074F-81F4-38895028B849}" type="presOf" srcId="{4564ABF2-BB7E-FF42-9604-506C07D56E48}" destId="{037E92DC-77B5-EB4D-BAFC-120F41431206}" srcOrd="0" destOrd="0" presId="urn:microsoft.com/office/officeart/2008/layout/LinedList"/>
    <dgm:cxn modelId="{1B6944D4-363E-8249-BCD6-85055E0D074B}" type="presOf" srcId="{064E1DE6-2CD0-CE4F-8D6F-5EDCFAE6CF49}" destId="{3C8C193C-F4CB-F746-A67E-D18D66696AF7}" srcOrd="0" destOrd="0" presId="urn:microsoft.com/office/officeart/2008/layout/LinedList"/>
    <dgm:cxn modelId="{78B63D78-7611-014A-94ED-0170271FB23F}" srcId="{630D02FC-45ED-4A4B-992D-E9934E6D37DE}" destId="{E4A674D5-6BC6-B94E-B243-7654542E0A85}" srcOrd="10" destOrd="0" parTransId="{CC071318-91CB-C54C-881A-C9D97C3330D6}" sibTransId="{3D3CBBEF-4744-474C-A5E0-EA1C79144779}"/>
    <dgm:cxn modelId="{BE97FC31-8618-0141-A8C4-8004F1775600}" srcId="{630D02FC-45ED-4A4B-992D-E9934E6D37DE}" destId="{C948FB58-BFD3-ED41-9CDA-5BE42A5CDF1B}" srcOrd="3" destOrd="0" parTransId="{C3999F53-5B0C-0844-B123-1DE9A8F147BE}" sibTransId="{D5796F33-7F51-534D-A206-F126FEACC171}"/>
    <dgm:cxn modelId="{7E9A43D0-FE3D-2849-964D-FCEA3E4BC9F7}" type="presOf" srcId="{1E832D0E-B4D3-C648-93F6-CE3D7CF1C2A3}" destId="{B8D0B7B7-1A2E-4246-BDD8-889673C93DD9}" srcOrd="0" destOrd="0" presId="urn:microsoft.com/office/officeart/2008/layout/LinedList"/>
    <dgm:cxn modelId="{0B07EF7F-6442-DE40-811D-2D4A97F1F3A6}" srcId="{630D02FC-45ED-4A4B-992D-E9934E6D37DE}" destId="{A967D75B-49B4-5E47-AD43-57D644E86235}" srcOrd="0" destOrd="0" parTransId="{B15777ED-8221-6E45-BD17-40F9856A3EDA}" sibTransId="{CB4B8BC6-7E77-A64A-9158-B3EEB36B163E}"/>
    <dgm:cxn modelId="{4C79AFF0-1FB8-A146-BC96-87A4F1DC3FC1}" srcId="{630D02FC-45ED-4A4B-992D-E9934E6D37DE}" destId="{67CF62CC-657C-7347-B1A5-8E7FEE4418EF}" srcOrd="9" destOrd="0" parTransId="{B4B4C494-DFA8-4A4A-8D38-4A7B22BC9094}" sibTransId="{C37330DF-77C8-EB43-AE4C-C36682EB803C}"/>
    <dgm:cxn modelId="{AAF270DB-62A5-E147-94B9-6ABBAC3A70E3}" type="presParOf" srcId="{428AC04F-9F05-5A40-B213-DCFE21CB5FE4}" destId="{4C5471DC-999F-344E-8374-570D2F4C9EF0}" srcOrd="0" destOrd="0" presId="urn:microsoft.com/office/officeart/2008/layout/LinedList"/>
    <dgm:cxn modelId="{3763E1FE-29AC-FB4B-B0EB-C00D30734126}" type="presParOf" srcId="{428AC04F-9F05-5A40-B213-DCFE21CB5FE4}" destId="{82A2611F-F872-2542-9B85-09BF8F274C19}" srcOrd="1" destOrd="0" presId="urn:microsoft.com/office/officeart/2008/layout/LinedList"/>
    <dgm:cxn modelId="{5F3B993A-66C3-C941-AA2C-BA0D77EE0BBA}" type="presParOf" srcId="{82A2611F-F872-2542-9B85-09BF8F274C19}" destId="{266F7662-DD35-384C-8594-7AFA4F750389}" srcOrd="0" destOrd="0" presId="urn:microsoft.com/office/officeart/2008/layout/LinedList"/>
    <dgm:cxn modelId="{8952735D-8ACF-3444-BF59-F7044F569F53}" type="presParOf" srcId="{82A2611F-F872-2542-9B85-09BF8F274C19}" destId="{FB4F31B1-4069-6A45-AB6D-2AC903E7AA41}" srcOrd="1" destOrd="0" presId="urn:microsoft.com/office/officeart/2008/layout/LinedList"/>
    <dgm:cxn modelId="{EB96FA50-736F-C547-90AC-7C3BE9ACA3A0}" type="presParOf" srcId="{428AC04F-9F05-5A40-B213-DCFE21CB5FE4}" destId="{FAAA21F9-A27B-6646-870D-F54C5B84CA44}" srcOrd="2" destOrd="0" presId="urn:microsoft.com/office/officeart/2008/layout/LinedList"/>
    <dgm:cxn modelId="{C6A73C41-112C-B14E-93AE-EE78652A2214}" type="presParOf" srcId="{428AC04F-9F05-5A40-B213-DCFE21CB5FE4}" destId="{4FFCDF72-661D-614D-8E42-6378393D0123}" srcOrd="3" destOrd="0" presId="urn:microsoft.com/office/officeart/2008/layout/LinedList"/>
    <dgm:cxn modelId="{C90A037F-CAFA-8B4E-A83D-C00EE172CABC}" type="presParOf" srcId="{4FFCDF72-661D-614D-8E42-6378393D0123}" destId="{B8D0B7B7-1A2E-4246-BDD8-889673C93DD9}" srcOrd="0" destOrd="0" presId="urn:microsoft.com/office/officeart/2008/layout/LinedList"/>
    <dgm:cxn modelId="{0116ECDD-5964-CB4E-9B45-2D01EFB61C39}" type="presParOf" srcId="{4FFCDF72-661D-614D-8E42-6378393D0123}" destId="{3B14F908-EBC0-B748-A805-668068630312}" srcOrd="1" destOrd="0" presId="urn:microsoft.com/office/officeart/2008/layout/LinedList"/>
    <dgm:cxn modelId="{538F6DD1-5F30-E448-A6C3-C5A0CC3BF5A7}" type="presParOf" srcId="{428AC04F-9F05-5A40-B213-DCFE21CB5FE4}" destId="{EBD45AFD-C02E-5348-A843-09921260E043}" srcOrd="4" destOrd="0" presId="urn:microsoft.com/office/officeart/2008/layout/LinedList"/>
    <dgm:cxn modelId="{D928DD3B-BAFF-ED46-8AC2-F3482AE3762A}" type="presParOf" srcId="{428AC04F-9F05-5A40-B213-DCFE21CB5FE4}" destId="{144DEA1F-B740-5A4B-9E62-DC59E3E69D5F}" srcOrd="5" destOrd="0" presId="urn:microsoft.com/office/officeart/2008/layout/LinedList"/>
    <dgm:cxn modelId="{43E25DDE-A338-0D4C-AF3C-C85232693601}" type="presParOf" srcId="{144DEA1F-B740-5A4B-9E62-DC59E3E69D5F}" destId="{037E92DC-77B5-EB4D-BAFC-120F41431206}" srcOrd="0" destOrd="0" presId="urn:microsoft.com/office/officeart/2008/layout/LinedList"/>
    <dgm:cxn modelId="{4C545E81-E2AD-2B40-BC47-8E0C24B5FF1E}" type="presParOf" srcId="{144DEA1F-B740-5A4B-9E62-DC59E3E69D5F}" destId="{3CA542ED-9F51-A24B-9B98-6A79A527CA4B}" srcOrd="1" destOrd="0" presId="urn:microsoft.com/office/officeart/2008/layout/LinedList"/>
    <dgm:cxn modelId="{ABDAE105-C5BE-F149-B32E-EE4B5A0A38B7}" type="presParOf" srcId="{428AC04F-9F05-5A40-B213-DCFE21CB5FE4}" destId="{70645A90-580C-F245-BF24-EC6E1764C6A3}" srcOrd="6" destOrd="0" presId="urn:microsoft.com/office/officeart/2008/layout/LinedList"/>
    <dgm:cxn modelId="{904FB04F-44EA-1547-A6A6-40C7B3BE8FFD}" type="presParOf" srcId="{428AC04F-9F05-5A40-B213-DCFE21CB5FE4}" destId="{07542A1C-1AD8-9D46-9E81-665EC43DC086}" srcOrd="7" destOrd="0" presId="urn:microsoft.com/office/officeart/2008/layout/LinedList"/>
    <dgm:cxn modelId="{E88C53FA-BF09-024C-97AD-41A4611FE195}" type="presParOf" srcId="{07542A1C-1AD8-9D46-9E81-665EC43DC086}" destId="{9061ABEC-0D06-9A46-9D74-0F0F98830F93}" srcOrd="0" destOrd="0" presId="urn:microsoft.com/office/officeart/2008/layout/LinedList"/>
    <dgm:cxn modelId="{6B254DDC-51CE-B546-8C1D-528E1868B262}" type="presParOf" srcId="{07542A1C-1AD8-9D46-9E81-665EC43DC086}" destId="{6BC4225D-D18E-7943-977C-CC811C3AB39D}" srcOrd="1" destOrd="0" presId="urn:microsoft.com/office/officeart/2008/layout/LinedList"/>
    <dgm:cxn modelId="{2B58462B-D1EB-FC49-A7E5-34CF2D733F66}" type="presParOf" srcId="{428AC04F-9F05-5A40-B213-DCFE21CB5FE4}" destId="{97E395E8-6137-8645-884E-143268F21745}" srcOrd="8" destOrd="0" presId="urn:microsoft.com/office/officeart/2008/layout/LinedList"/>
    <dgm:cxn modelId="{282577E8-003F-714A-BAD2-8040687FE847}" type="presParOf" srcId="{428AC04F-9F05-5A40-B213-DCFE21CB5FE4}" destId="{159DEA93-8E53-A242-BDC5-2A7CE071D0CA}" srcOrd="9" destOrd="0" presId="urn:microsoft.com/office/officeart/2008/layout/LinedList"/>
    <dgm:cxn modelId="{4C5DF6F1-501A-FA47-B0B2-0C760A943651}" type="presParOf" srcId="{159DEA93-8E53-A242-BDC5-2A7CE071D0CA}" destId="{89F87605-4FEB-4349-B335-18B41E20D997}" srcOrd="0" destOrd="0" presId="urn:microsoft.com/office/officeart/2008/layout/LinedList"/>
    <dgm:cxn modelId="{CA6D7706-0719-A94D-801E-A497BADA3C5D}" type="presParOf" srcId="{159DEA93-8E53-A242-BDC5-2A7CE071D0CA}" destId="{16466062-5B2B-624B-81C0-4F288E84C4BC}" srcOrd="1" destOrd="0" presId="urn:microsoft.com/office/officeart/2008/layout/LinedList"/>
    <dgm:cxn modelId="{85BA7F17-6631-614D-9252-79BDDD5838C3}" type="presParOf" srcId="{428AC04F-9F05-5A40-B213-DCFE21CB5FE4}" destId="{2991F236-B5AF-8E4D-A3A1-6BAF4FEFDD4C}" srcOrd="10" destOrd="0" presId="urn:microsoft.com/office/officeart/2008/layout/LinedList"/>
    <dgm:cxn modelId="{E28A733D-2306-1445-8F71-CDF62F1080F8}" type="presParOf" srcId="{428AC04F-9F05-5A40-B213-DCFE21CB5FE4}" destId="{722EF15D-9578-F041-8776-4515A2E6C202}" srcOrd="11" destOrd="0" presId="urn:microsoft.com/office/officeart/2008/layout/LinedList"/>
    <dgm:cxn modelId="{2D77B6E3-06E8-F040-A974-E84D8DBA46D6}" type="presParOf" srcId="{722EF15D-9578-F041-8776-4515A2E6C202}" destId="{43DE70B9-86BF-7D44-836E-CB181A07D470}" srcOrd="0" destOrd="0" presId="urn:microsoft.com/office/officeart/2008/layout/LinedList"/>
    <dgm:cxn modelId="{82E5E429-D4CE-5D41-9D1A-137F818F254B}" type="presParOf" srcId="{722EF15D-9578-F041-8776-4515A2E6C202}" destId="{8D0568E9-DEC0-A742-BE90-8DE60518B064}" srcOrd="1" destOrd="0" presId="urn:microsoft.com/office/officeart/2008/layout/LinedList"/>
    <dgm:cxn modelId="{1EB00C65-A43C-4741-B1B6-65282BFD87F8}" type="presParOf" srcId="{428AC04F-9F05-5A40-B213-DCFE21CB5FE4}" destId="{E8EEBF7A-B906-6048-9177-77E65D0A56AC}" srcOrd="12" destOrd="0" presId="urn:microsoft.com/office/officeart/2008/layout/LinedList"/>
    <dgm:cxn modelId="{8C2C24DE-E188-A849-ADD3-706140C478A2}" type="presParOf" srcId="{428AC04F-9F05-5A40-B213-DCFE21CB5FE4}" destId="{22731FEE-AE14-6B40-9F66-9CE9D2381134}" srcOrd="13" destOrd="0" presId="urn:microsoft.com/office/officeart/2008/layout/LinedList"/>
    <dgm:cxn modelId="{938C0CAE-7C88-1B49-9F39-8D8BFB729FDC}" type="presParOf" srcId="{22731FEE-AE14-6B40-9F66-9CE9D2381134}" destId="{1B33C01B-06F8-B643-ACB0-B1045A9744B6}" srcOrd="0" destOrd="0" presId="urn:microsoft.com/office/officeart/2008/layout/LinedList"/>
    <dgm:cxn modelId="{29B6D0FC-A531-A648-BB1E-F4361EE15F0D}" type="presParOf" srcId="{22731FEE-AE14-6B40-9F66-9CE9D2381134}" destId="{AF6C93A5-10A7-0E45-B8D0-5E189C3B17F0}" srcOrd="1" destOrd="0" presId="urn:microsoft.com/office/officeart/2008/layout/LinedList"/>
    <dgm:cxn modelId="{80B347DA-AA57-C44F-A83F-E952C859A99C}" type="presParOf" srcId="{428AC04F-9F05-5A40-B213-DCFE21CB5FE4}" destId="{47EF3F0E-1A0F-9D46-94AE-0B9860F945A3}" srcOrd="14" destOrd="0" presId="urn:microsoft.com/office/officeart/2008/layout/LinedList"/>
    <dgm:cxn modelId="{4ECEB9F1-E942-D741-A261-CBD01857AC3A}" type="presParOf" srcId="{428AC04F-9F05-5A40-B213-DCFE21CB5FE4}" destId="{C4110B39-04C3-3B4E-861B-FF0C09F3074A}" srcOrd="15" destOrd="0" presId="urn:microsoft.com/office/officeart/2008/layout/LinedList"/>
    <dgm:cxn modelId="{D73B25A3-7CD6-0741-9B2D-899D9789E6A6}" type="presParOf" srcId="{C4110B39-04C3-3B4E-861B-FF0C09F3074A}" destId="{3C8C193C-F4CB-F746-A67E-D18D66696AF7}" srcOrd="0" destOrd="0" presId="urn:microsoft.com/office/officeart/2008/layout/LinedList"/>
    <dgm:cxn modelId="{BB1FC974-0639-4D4D-B3A6-C951349527BF}" type="presParOf" srcId="{C4110B39-04C3-3B4E-861B-FF0C09F3074A}" destId="{6F3D6093-32FF-B449-8B39-46340AF5BD56}" srcOrd="1" destOrd="0" presId="urn:microsoft.com/office/officeart/2008/layout/LinedList"/>
    <dgm:cxn modelId="{97D29996-54FA-BA4F-9649-F4891F839622}" type="presParOf" srcId="{428AC04F-9F05-5A40-B213-DCFE21CB5FE4}" destId="{EFFDDD98-88FD-8841-88BD-0906FAA51C8F}" srcOrd="16" destOrd="0" presId="urn:microsoft.com/office/officeart/2008/layout/LinedList"/>
    <dgm:cxn modelId="{FF53AAF3-8ED8-3A4E-B347-A786BC42A385}" type="presParOf" srcId="{428AC04F-9F05-5A40-B213-DCFE21CB5FE4}" destId="{AFC043DD-A043-2843-9896-028F12DA5DD4}" srcOrd="17" destOrd="0" presId="urn:microsoft.com/office/officeart/2008/layout/LinedList"/>
    <dgm:cxn modelId="{F7A82BFA-FAE6-FE46-BA8B-3A0343C07695}" type="presParOf" srcId="{AFC043DD-A043-2843-9896-028F12DA5DD4}" destId="{59968799-BD45-E04D-9AF4-1C51B4BFDF2D}" srcOrd="0" destOrd="0" presId="urn:microsoft.com/office/officeart/2008/layout/LinedList"/>
    <dgm:cxn modelId="{21740F5B-0E58-2140-A018-CCCB667A29B1}" type="presParOf" srcId="{AFC043DD-A043-2843-9896-028F12DA5DD4}" destId="{E4BD8D5D-9408-7F4A-8D57-C46126BC72A7}" srcOrd="1" destOrd="0" presId="urn:microsoft.com/office/officeart/2008/layout/LinedList"/>
    <dgm:cxn modelId="{409A9438-91B4-7F48-9A9F-CA49864215E8}" type="presParOf" srcId="{428AC04F-9F05-5A40-B213-DCFE21CB5FE4}" destId="{6A0D92C8-8725-7A4B-A012-F71385FFF278}" srcOrd="18" destOrd="0" presId="urn:microsoft.com/office/officeart/2008/layout/LinedList"/>
    <dgm:cxn modelId="{CC71C15A-7389-6946-927A-6CE8E5C08CDC}" type="presParOf" srcId="{428AC04F-9F05-5A40-B213-DCFE21CB5FE4}" destId="{07833548-EE24-3741-957F-1500C64D5946}" srcOrd="19" destOrd="0" presId="urn:microsoft.com/office/officeart/2008/layout/LinedList"/>
    <dgm:cxn modelId="{CFB18D45-BDF0-2B47-BBBA-D66F2DBB86BF}" type="presParOf" srcId="{07833548-EE24-3741-957F-1500C64D5946}" destId="{341F6EA3-6399-774C-835B-20651F77836D}" srcOrd="0" destOrd="0" presId="urn:microsoft.com/office/officeart/2008/layout/LinedList"/>
    <dgm:cxn modelId="{D683A0FB-D7A0-AB46-BE69-837A7B8E0779}" type="presParOf" srcId="{07833548-EE24-3741-957F-1500C64D5946}" destId="{F34CB15F-B4E0-7548-BEA8-C682C25A46EC}" srcOrd="1" destOrd="0" presId="urn:microsoft.com/office/officeart/2008/layout/LinedList"/>
    <dgm:cxn modelId="{F6A13B5B-92CA-D349-BBF1-EA94B2759FC6}" type="presParOf" srcId="{428AC04F-9F05-5A40-B213-DCFE21CB5FE4}" destId="{47FF9366-249A-8E43-A40A-909DD75ACE30}" srcOrd="20" destOrd="0" presId="urn:microsoft.com/office/officeart/2008/layout/LinedList"/>
    <dgm:cxn modelId="{EC5168A8-46BE-D340-B61D-F7EDFAFFEA8F}" type="presParOf" srcId="{428AC04F-9F05-5A40-B213-DCFE21CB5FE4}" destId="{8A107442-0EE8-3B4C-B0A3-A0D2A8DB57AD}" srcOrd="21" destOrd="0" presId="urn:microsoft.com/office/officeart/2008/layout/LinedList"/>
    <dgm:cxn modelId="{D27B901A-79E5-3841-BAE2-EA1ADE3EA717}" type="presParOf" srcId="{8A107442-0EE8-3B4C-B0A3-A0D2A8DB57AD}" destId="{C6D21A7A-38FE-E44F-AA0A-262C5AAFF158}" srcOrd="0" destOrd="0" presId="urn:microsoft.com/office/officeart/2008/layout/LinedList"/>
    <dgm:cxn modelId="{A2687136-21B2-5644-8DB1-B769262B1270}" type="presParOf" srcId="{8A107442-0EE8-3B4C-B0A3-A0D2A8DB57AD}" destId="{1EE4B801-097F-664F-AFC2-B0EC70D400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99A951-3F67-1A47-864A-FF4E5D35BE86}" type="doc">
      <dgm:prSet loTypeId="urn:microsoft.com/office/officeart/2005/8/layout/chevron1" loCatId="" qsTypeId="urn:microsoft.com/office/officeart/2005/8/quickstyle/3D1" qsCatId="3D" csTypeId="urn:microsoft.com/office/officeart/2005/8/colors/accent0_3" csCatId="mainScheme" phldr="1"/>
      <dgm:spPr/>
      <dgm:t>
        <a:bodyPr/>
        <a:lstStyle/>
        <a:p>
          <a:endParaRPr lang="en-US"/>
        </a:p>
      </dgm:t>
    </dgm:pt>
    <dgm:pt modelId="{C04D3A8C-1D52-1E4E-B9B9-E65CCFA8D03A}">
      <dgm:prSet/>
      <dgm:spPr/>
      <dgm:t>
        <a:bodyPr/>
        <a:lstStyle/>
        <a:p>
          <a:pPr rtl="0"/>
          <a:r>
            <a:rPr lang="en-US" dirty="0" smtClean="0">
              <a:solidFill>
                <a:schemeClr val="bg1"/>
              </a:solidFill>
              <a:latin typeface="Calibri"/>
              <a:cs typeface="Calibri"/>
            </a:rPr>
            <a:t>Do initial review of information</a:t>
          </a:r>
          <a:endParaRPr lang="en-US" dirty="0">
            <a:solidFill>
              <a:schemeClr val="bg1"/>
            </a:solidFill>
            <a:latin typeface="Calibri"/>
            <a:cs typeface="Calibri"/>
          </a:endParaRPr>
        </a:p>
      </dgm:t>
    </dgm:pt>
    <dgm:pt modelId="{EF369EC3-D762-3042-9D36-B81ED8169483}" type="parTrans" cxnId="{1656FFA1-76DA-0143-A92E-3D00CF85F124}">
      <dgm:prSet/>
      <dgm:spPr/>
      <dgm:t>
        <a:bodyPr/>
        <a:lstStyle/>
        <a:p>
          <a:endParaRPr lang="en-US"/>
        </a:p>
      </dgm:t>
    </dgm:pt>
    <dgm:pt modelId="{BC64E887-B8AB-1443-8489-0735BDBF49F9}" type="sibTrans" cxnId="{1656FFA1-76DA-0143-A92E-3D00CF85F124}">
      <dgm:prSet/>
      <dgm:spPr/>
      <dgm:t>
        <a:bodyPr/>
        <a:lstStyle/>
        <a:p>
          <a:endParaRPr lang="en-US"/>
        </a:p>
      </dgm:t>
    </dgm:pt>
    <dgm:pt modelId="{C98E945B-D281-224E-AC4F-854847F5F2EF}">
      <dgm:prSet/>
      <dgm:spPr/>
      <dgm:t>
        <a:bodyPr/>
        <a:lstStyle/>
        <a:p>
          <a:pPr rtl="0"/>
          <a:r>
            <a:rPr lang="en-US" dirty="0" smtClean="0">
              <a:solidFill>
                <a:srgbClr val="FFFFFF"/>
              </a:solidFill>
              <a:latin typeface="Calibri"/>
              <a:cs typeface="Calibri"/>
            </a:rPr>
            <a:t>Is the referral complex?  </a:t>
          </a:r>
          <a:endParaRPr lang="en-US" dirty="0">
            <a:solidFill>
              <a:srgbClr val="FFFFFF"/>
            </a:solidFill>
            <a:latin typeface="Calibri"/>
            <a:cs typeface="Calibri"/>
          </a:endParaRPr>
        </a:p>
      </dgm:t>
    </dgm:pt>
    <dgm:pt modelId="{CA53ACC5-9E57-E840-B8AA-720FA84475B3}" type="parTrans" cxnId="{8B33507B-8A24-A84F-AFB3-AB724C554057}">
      <dgm:prSet/>
      <dgm:spPr/>
      <dgm:t>
        <a:bodyPr/>
        <a:lstStyle/>
        <a:p>
          <a:endParaRPr lang="en-US"/>
        </a:p>
      </dgm:t>
    </dgm:pt>
    <dgm:pt modelId="{624D3192-1ADB-F74B-9847-B6FAD6B28477}" type="sibTrans" cxnId="{8B33507B-8A24-A84F-AFB3-AB724C554057}">
      <dgm:prSet/>
      <dgm:spPr/>
      <dgm:t>
        <a:bodyPr/>
        <a:lstStyle/>
        <a:p>
          <a:endParaRPr lang="en-US"/>
        </a:p>
      </dgm:t>
    </dgm:pt>
    <dgm:pt modelId="{F290C9E4-E388-FC40-B6D4-84F4CCEF4608}">
      <dgm:prSet/>
      <dgm:spPr/>
      <dgm:t>
        <a:bodyPr/>
        <a:lstStyle/>
        <a:p>
          <a:pPr rtl="0"/>
          <a:r>
            <a:rPr lang="en-US" dirty="0" smtClean="0">
              <a:latin typeface="Calibri"/>
              <a:cs typeface="Calibri"/>
            </a:rPr>
            <a:t>If no, Receiver initiates intake process</a:t>
          </a:r>
          <a:endParaRPr lang="en-US" dirty="0">
            <a:solidFill>
              <a:srgbClr val="FF0000"/>
            </a:solidFill>
            <a:latin typeface="Calibri"/>
            <a:cs typeface="Calibri"/>
          </a:endParaRPr>
        </a:p>
      </dgm:t>
    </dgm:pt>
    <dgm:pt modelId="{F205DBB4-B490-7844-9513-1192F1B4F1B5}" type="parTrans" cxnId="{012753B7-D851-1146-B179-267FCDE8FCB0}">
      <dgm:prSet/>
      <dgm:spPr/>
      <dgm:t>
        <a:bodyPr/>
        <a:lstStyle/>
        <a:p>
          <a:endParaRPr lang="en-US"/>
        </a:p>
      </dgm:t>
    </dgm:pt>
    <dgm:pt modelId="{858B8F18-563C-1C42-911E-59FCEF3B01DA}" type="sibTrans" cxnId="{012753B7-D851-1146-B179-267FCDE8FCB0}">
      <dgm:prSet/>
      <dgm:spPr/>
      <dgm:t>
        <a:bodyPr/>
        <a:lstStyle/>
        <a:p>
          <a:endParaRPr lang="en-US"/>
        </a:p>
      </dgm:t>
    </dgm:pt>
    <dgm:pt modelId="{D1452A2A-F20E-BB47-A3C9-DA95FDDE1F75}">
      <dgm:prSet/>
      <dgm:spPr/>
      <dgm:t>
        <a:bodyPr/>
        <a:lstStyle/>
        <a:p>
          <a:pPr rtl="0"/>
          <a:r>
            <a:rPr lang="en-US" dirty="0" smtClean="0">
              <a:solidFill>
                <a:srgbClr val="FFFFFF"/>
              </a:solidFill>
              <a:latin typeface="Calibri"/>
              <a:cs typeface="Calibri"/>
            </a:rPr>
            <a:t>Is patient/client </a:t>
          </a:r>
          <a:r>
            <a:rPr lang="en-US" dirty="0" smtClean="0">
              <a:solidFill>
                <a:schemeClr val="bg1"/>
              </a:solidFill>
              <a:latin typeface="Calibri"/>
              <a:cs typeface="Calibri"/>
            </a:rPr>
            <a:t>eligible?</a:t>
          </a:r>
          <a:r>
            <a:rPr lang="en-US" dirty="0" smtClean="0">
              <a:latin typeface="Calibri"/>
              <a:cs typeface="Calibri"/>
            </a:rPr>
            <a:t> </a:t>
          </a:r>
          <a:endParaRPr lang="en-US" dirty="0">
            <a:latin typeface="Calibri"/>
            <a:cs typeface="Calibri"/>
          </a:endParaRPr>
        </a:p>
      </dgm:t>
    </dgm:pt>
    <dgm:pt modelId="{1FAC5DA0-803D-4243-89FB-0FF055253E52}" type="parTrans" cxnId="{F9044F2C-D69E-E945-93C3-A8254F36905E}">
      <dgm:prSet/>
      <dgm:spPr/>
      <dgm:t>
        <a:bodyPr/>
        <a:lstStyle/>
        <a:p>
          <a:endParaRPr lang="en-US"/>
        </a:p>
      </dgm:t>
    </dgm:pt>
    <dgm:pt modelId="{C4F32425-642A-0C40-A348-7B42B61BC422}" type="sibTrans" cxnId="{F9044F2C-D69E-E945-93C3-A8254F36905E}">
      <dgm:prSet/>
      <dgm:spPr/>
      <dgm:t>
        <a:bodyPr/>
        <a:lstStyle/>
        <a:p>
          <a:endParaRPr lang="en-US"/>
        </a:p>
      </dgm:t>
    </dgm:pt>
    <dgm:pt modelId="{C5D7B8D7-40C3-7744-93F8-1F39A35F704C}">
      <dgm:prSet/>
      <dgm:spPr/>
      <dgm:t>
        <a:bodyPr/>
        <a:lstStyle/>
        <a:p>
          <a:pPr rtl="0"/>
          <a:r>
            <a:rPr lang="en-US" dirty="0" smtClean="0">
              <a:latin typeface="Calibri"/>
              <a:cs typeface="Calibri"/>
            </a:rPr>
            <a:t>If no, Receiver informs Referring HSP that patient/client is not eligible via fax or letter </a:t>
          </a:r>
          <a:endParaRPr lang="en-US" dirty="0">
            <a:latin typeface="Calibri"/>
            <a:cs typeface="Calibri"/>
          </a:endParaRPr>
        </a:p>
      </dgm:t>
    </dgm:pt>
    <dgm:pt modelId="{8256FAE9-1EB1-044B-B3A8-94F862CD28AC}" type="parTrans" cxnId="{59FAB49D-3A55-FF49-8280-C3C614AB9206}">
      <dgm:prSet/>
      <dgm:spPr/>
      <dgm:t>
        <a:bodyPr/>
        <a:lstStyle/>
        <a:p>
          <a:endParaRPr lang="en-US"/>
        </a:p>
      </dgm:t>
    </dgm:pt>
    <dgm:pt modelId="{B825B04E-F708-F94E-9E79-FBF773BC5937}" type="sibTrans" cxnId="{59FAB49D-3A55-FF49-8280-C3C614AB9206}">
      <dgm:prSet/>
      <dgm:spPr/>
      <dgm:t>
        <a:bodyPr/>
        <a:lstStyle/>
        <a:p>
          <a:endParaRPr lang="en-US"/>
        </a:p>
      </dgm:t>
    </dgm:pt>
    <dgm:pt modelId="{12D4DA92-64D2-434C-A4FD-3F6F0714A269}">
      <dgm:prSet/>
      <dgm:spPr/>
      <dgm:t>
        <a:bodyPr/>
        <a:lstStyle/>
        <a:p>
          <a:pPr rtl="0"/>
          <a:r>
            <a:rPr lang="en-US" dirty="0" smtClean="0">
              <a:latin typeface="Calibri"/>
              <a:cs typeface="Calibri"/>
            </a:rPr>
            <a:t>Receiver informs patient/client by phone or letter</a:t>
          </a:r>
          <a:endParaRPr lang="en-US" dirty="0">
            <a:latin typeface="Calibri"/>
            <a:cs typeface="Calibri"/>
          </a:endParaRPr>
        </a:p>
      </dgm:t>
    </dgm:pt>
    <dgm:pt modelId="{8C01BC00-2F79-DF40-A202-85F5EECE780E}" type="parTrans" cxnId="{4ABAA0C8-D991-854D-B35B-B286136255E8}">
      <dgm:prSet/>
      <dgm:spPr/>
      <dgm:t>
        <a:bodyPr/>
        <a:lstStyle/>
        <a:p>
          <a:endParaRPr lang="en-US"/>
        </a:p>
      </dgm:t>
    </dgm:pt>
    <dgm:pt modelId="{B1EFE05A-8D85-474D-B2BD-9417C0D84920}" type="sibTrans" cxnId="{4ABAA0C8-D991-854D-B35B-B286136255E8}">
      <dgm:prSet/>
      <dgm:spPr/>
      <dgm:t>
        <a:bodyPr/>
        <a:lstStyle/>
        <a:p>
          <a:endParaRPr lang="en-US"/>
        </a:p>
      </dgm:t>
    </dgm:pt>
    <dgm:pt modelId="{E8599ADE-7C83-5A49-BB8D-E4EA0E3DAECF}">
      <dgm:prSet/>
      <dgm:spPr/>
      <dgm:t>
        <a:bodyPr/>
        <a:lstStyle/>
        <a:p>
          <a:pPr rtl="0"/>
          <a:r>
            <a:rPr lang="en-US" dirty="0" smtClean="0">
              <a:solidFill>
                <a:srgbClr val="FFFFFF"/>
              </a:solidFill>
              <a:latin typeface="Calibri"/>
              <a:cs typeface="Calibri"/>
            </a:rPr>
            <a:t>Patient/client is eligible</a:t>
          </a:r>
          <a:endParaRPr lang="en-US" dirty="0">
            <a:solidFill>
              <a:srgbClr val="FFFFFF"/>
            </a:solidFill>
            <a:latin typeface="Calibri"/>
            <a:cs typeface="Calibri"/>
          </a:endParaRPr>
        </a:p>
      </dgm:t>
    </dgm:pt>
    <dgm:pt modelId="{774B41C8-3C70-ED47-9467-D45451EA12E7}" type="parTrans" cxnId="{B9A9E347-2C0A-A748-A72B-81C8A1BEB2B4}">
      <dgm:prSet/>
      <dgm:spPr/>
      <dgm:t>
        <a:bodyPr/>
        <a:lstStyle/>
        <a:p>
          <a:endParaRPr lang="en-US"/>
        </a:p>
      </dgm:t>
    </dgm:pt>
    <dgm:pt modelId="{8B1BED09-3B9E-BA40-BF45-6369EAFD00DB}" type="sibTrans" cxnId="{B9A9E347-2C0A-A748-A72B-81C8A1BEB2B4}">
      <dgm:prSet/>
      <dgm:spPr/>
      <dgm:t>
        <a:bodyPr/>
        <a:lstStyle/>
        <a:p>
          <a:endParaRPr lang="en-US"/>
        </a:p>
      </dgm:t>
    </dgm:pt>
    <dgm:pt modelId="{5B883C58-FA54-EE4E-AB61-B289378316AD}">
      <dgm:prSet/>
      <dgm:spPr/>
      <dgm:t>
        <a:bodyPr/>
        <a:lstStyle/>
        <a:p>
          <a:pPr rtl="0"/>
          <a:r>
            <a:rPr lang="en-US" dirty="0" smtClean="0">
              <a:solidFill>
                <a:schemeClr val="tx1"/>
              </a:solidFill>
              <a:latin typeface="Calibri"/>
              <a:cs typeface="Calibri"/>
            </a:rPr>
            <a:t>Contact patient/client to book services or place on wait list </a:t>
          </a:r>
          <a:endParaRPr lang="en-US" dirty="0">
            <a:solidFill>
              <a:schemeClr val="tx1"/>
            </a:solidFill>
            <a:latin typeface="Calibri"/>
            <a:cs typeface="Calibri"/>
          </a:endParaRPr>
        </a:p>
      </dgm:t>
    </dgm:pt>
    <dgm:pt modelId="{3A2F3846-E357-7E41-84C1-FF9B28959171}" type="parTrans" cxnId="{FDE7F0B9-EEC3-354E-80F9-3489A162405A}">
      <dgm:prSet/>
      <dgm:spPr/>
      <dgm:t>
        <a:bodyPr/>
        <a:lstStyle/>
        <a:p>
          <a:endParaRPr lang="en-US"/>
        </a:p>
      </dgm:t>
    </dgm:pt>
    <dgm:pt modelId="{4863299D-4680-3340-9E19-D8211B21DD67}" type="sibTrans" cxnId="{FDE7F0B9-EEC3-354E-80F9-3489A162405A}">
      <dgm:prSet/>
      <dgm:spPr/>
      <dgm:t>
        <a:bodyPr/>
        <a:lstStyle/>
        <a:p>
          <a:endParaRPr lang="en-US"/>
        </a:p>
      </dgm:t>
    </dgm:pt>
    <dgm:pt modelId="{BA003052-08FE-B14F-A861-EBB4618E3B63}">
      <dgm:prSet/>
      <dgm:spPr/>
      <dgm:t>
        <a:bodyPr/>
        <a:lstStyle/>
        <a:p>
          <a:pPr rtl="0"/>
          <a:r>
            <a:rPr lang="en-US" dirty="0" smtClean="0">
              <a:latin typeface="Calibri"/>
              <a:cs typeface="Calibri"/>
            </a:rPr>
            <a:t>If yes, Receiver will contact referring HSP and discuss and consult with others as needed</a:t>
          </a:r>
          <a:endParaRPr lang="en-US" dirty="0">
            <a:solidFill>
              <a:srgbClr val="FF0000"/>
            </a:solidFill>
            <a:latin typeface="Calibri"/>
            <a:cs typeface="Calibri"/>
          </a:endParaRPr>
        </a:p>
      </dgm:t>
    </dgm:pt>
    <dgm:pt modelId="{773B0EA3-F63A-3E4C-8248-AE9F2399A443}" type="parTrans" cxnId="{B6999C96-1E30-C34A-ACEF-4F0BF2EB307B}">
      <dgm:prSet/>
      <dgm:spPr/>
      <dgm:t>
        <a:bodyPr/>
        <a:lstStyle/>
        <a:p>
          <a:endParaRPr lang="en-US"/>
        </a:p>
      </dgm:t>
    </dgm:pt>
    <dgm:pt modelId="{DA4335ED-8D8F-5D43-A6F4-F94AD93DCEA4}" type="sibTrans" cxnId="{B6999C96-1E30-C34A-ACEF-4F0BF2EB307B}">
      <dgm:prSet/>
      <dgm:spPr/>
      <dgm:t>
        <a:bodyPr/>
        <a:lstStyle/>
        <a:p>
          <a:endParaRPr lang="en-US"/>
        </a:p>
      </dgm:t>
    </dgm:pt>
    <dgm:pt modelId="{31A096A2-2770-354B-A2CA-4EC4A63DFDA2}" type="pres">
      <dgm:prSet presAssocID="{3399A951-3F67-1A47-864A-FF4E5D35BE86}" presName="Name0" presStyleCnt="0">
        <dgm:presLayoutVars>
          <dgm:dir/>
          <dgm:animLvl val="lvl"/>
          <dgm:resizeHandles val="exact"/>
        </dgm:presLayoutVars>
      </dgm:prSet>
      <dgm:spPr/>
      <dgm:t>
        <a:bodyPr/>
        <a:lstStyle/>
        <a:p>
          <a:endParaRPr lang="en-US"/>
        </a:p>
      </dgm:t>
    </dgm:pt>
    <dgm:pt modelId="{2C6F081C-D5DE-B94F-A4CF-F027E9F08A8D}" type="pres">
      <dgm:prSet presAssocID="{C04D3A8C-1D52-1E4E-B9B9-E65CCFA8D03A}" presName="composite" presStyleCnt="0"/>
      <dgm:spPr/>
    </dgm:pt>
    <dgm:pt modelId="{715CE2D6-CA14-7B4F-9480-25E5F5F4040C}" type="pres">
      <dgm:prSet presAssocID="{C04D3A8C-1D52-1E4E-B9B9-E65CCFA8D03A}" presName="parTx" presStyleLbl="node1" presStyleIdx="0" presStyleCnt="4">
        <dgm:presLayoutVars>
          <dgm:chMax val="0"/>
          <dgm:chPref val="0"/>
          <dgm:bulletEnabled val="1"/>
        </dgm:presLayoutVars>
      </dgm:prSet>
      <dgm:spPr/>
      <dgm:t>
        <a:bodyPr/>
        <a:lstStyle/>
        <a:p>
          <a:endParaRPr lang="en-US"/>
        </a:p>
      </dgm:t>
    </dgm:pt>
    <dgm:pt modelId="{7A79335B-2D32-D944-B135-3A1797767ECB}" type="pres">
      <dgm:prSet presAssocID="{C04D3A8C-1D52-1E4E-B9B9-E65CCFA8D03A}" presName="desTx" presStyleLbl="revTx" presStyleIdx="0" presStyleCnt="3">
        <dgm:presLayoutVars>
          <dgm:bulletEnabled val="1"/>
        </dgm:presLayoutVars>
      </dgm:prSet>
      <dgm:spPr/>
    </dgm:pt>
    <dgm:pt modelId="{306607F1-286E-FE44-9FF9-EBBE80BB8F8E}" type="pres">
      <dgm:prSet presAssocID="{BC64E887-B8AB-1443-8489-0735BDBF49F9}" presName="space" presStyleCnt="0"/>
      <dgm:spPr/>
    </dgm:pt>
    <dgm:pt modelId="{04FF2B24-BBDD-424B-8266-E93A07E7E4E1}" type="pres">
      <dgm:prSet presAssocID="{C98E945B-D281-224E-AC4F-854847F5F2EF}" presName="composite" presStyleCnt="0"/>
      <dgm:spPr/>
    </dgm:pt>
    <dgm:pt modelId="{5DA3CE6A-2E67-C747-9D20-331298D76C89}" type="pres">
      <dgm:prSet presAssocID="{C98E945B-D281-224E-AC4F-854847F5F2EF}" presName="parTx" presStyleLbl="node1" presStyleIdx="1" presStyleCnt="4">
        <dgm:presLayoutVars>
          <dgm:chMax val="0"/>
          <dgm:chPref val="0"/>
          <dgm:bulletEnabled val="1"/>
        </dgm:presLayoutVars>
      </dgm:prSet>
      <dgm:spPr/>
      <dgm:t>
        <a:bodyPr/>
        <a:lstStyle/>
        <a:p>
          <a:endParaRPr lang="en-US"/>
        </a:p>
      </dgm:t>
    </dgm:pt>
    <dgm:pt modelId="{DF3EF433-906C-0748-B437-15AE0191F186}" type="pres">
      <dgm:prSet presAssocID="{C98E945B-D281-224E-AC4F-854847F5F2EF}" presName="desTx" presStyleLbl="revTx" presStyleIdx="0" presStyleCnt="3">
        <dgm:presLayoutVars>
          <dgm:bulletEnabled val="1"/>
        </dgm:presLayoutVars>
      </dgm:prSet>
      <dgm:spPr/>
      <dgm:t>
        <a:bodyPr/>
        <a:lstStyle/>
        <a:p>
          <a:endParaRPr lang="en-US"/>
        </a:p>
      </dgm:t>
    </dgm:pt>
    <dgm:pt modelId="{A79F87B7-4073-ED45-9141-4E63142FABA4}" type="pres">
      <dgm:prSet presAssocID="{624D3192-1ADB-F74B-9847-B6FAD6B28477}" presName="space" presStyleCnt="0"/>
      <dgm:spPr/>
    </dgm:pt>
    <dgm:pt modelId="{A9000B6A-6CED-C749-9C6F-DAF75FB848EF}" type="pres">
      <dgm:prSet presAssocID="{D1452A2A-F20E-BB47-A3C9-DA95FDDE1F75}" presName="composite" presStyleCnt="0"/>
      <dgm:spPr/>
    </dgm:pt>
    <dgm:pt modelId="{081AA6DE-C526-0E4E-AAF4-44B898FDA32A}" type="pres">
      <dgm:prSet presAssocID="{D1452A2A-F20E-BB47-A3C9-DA95FDDE1F75}" presName="parTx" presStyleLbl="node1" presStyleIdx="2" presStyleCnt="4">
        <dgm:presLayoutVars>
          <dgm:chMax val="0"/>
          <dgm:chPref val="0"/>
          <dgm:bulletEnabled val="1"/>
        </dgm:presLayoutVars>
      </dgm:prSet>
      <dgm:spPr/>
      <dgm:t>
        <a:bodyPr/>
        <a:lstStyle/>
        <a:p>
          <a:endParaRPr lang="en-US"/>
        </a:p>
      </dgm:t>
    </dgm:pt>
    <dgm:pt modelId="{32EA2E59-5EDE-6542-A926-B9658688A95C}" type="pres">
      <dgm:prSet presAssocID="{D1452A2A-F20E-BB47-A3C9-DA95FDDE1F75}" presName="desTx" presStyleLbl="revTx" presStyleIdx="1" presStyleCnt="3">
        <dgm:presLayoutVars>
          <dgm:bulletEnabled val="1"/>
        </dgm:presLayoutVars>
      </dgm:prSet>
      <dgm:spPr/>
      <dgm:t>
        <a:bodyPr/>
        <a:lstStyle/>
        <a:p>
          <a:endParaRPr lang="en-US"/>
        </a:p>
      </dgm:t>
    </dgm:pt>
    <dgm:pt modelId="{98201718-4FAD-C843-B7C2-B03A164A473A}" type="pres">
      <dgm:prSet presAssocID="{C4F32425-642A-0C40-A348-7B42B61BC422}" presName="space" presStyleCnt="0"/>
      <dgm:spPr/>
    </dgm:pt>
    <dgm:pt modelId="{2DA53162-73B9-3D49-8F6A-5AC807FB1BC0}" type="pres">
      <dgm:prSet presAssocID="{E8599ADE-7C83-5A49-BB8D-E4EA0E3DAECF}" presName="composite" presStyleCnt="0"/>
      <dgm:spPr/>
    </dgm:pt>
    <dgm:pt modelId="{269A0B7D-2348-8346-B3E4-F5FD32003442}" type="pres">
      <dgm:prSet presAssocID="{E8599ADE-7C83-5A49-BB8D-E4EA0E3DAECF}" presName="parTx" presStyleLbl="node1" presStyleIdx="3" presStyleCnt="4">
        <dgm:presLayoutVars>
          <dgm:chMax val="0"/>
          <dgm:chPref val="0"/>
          <dgm:bulletEnabled val="1"/>
        </dgm:presLayoutVars>
      </dgm:prSet>
      <dgm:spPr/>
      <dgm:t>
        <a:bodyPr/>
        <a:lstStyle/>
        <a:p>
          <a:endParaRPr lang="en-US"/>
        </a:p>
      </dgm:t>
    </dgm:pt>
    <dgm:pt modelId="{AD7B69E5-11CD-3D41-9DF6-BEF7CB729507}" type="pres">
      <dgm:prSet presAssocID="{E8599ADE-7C83-5A49-BB8D-E4EA0E3DAECF}" presName="desTx" presStyleLbl="revTx" presStyleIdx="2" presStyleCnt="3">
        <dgm:presLayoutVars>
          <dgm:bulletEnabled val="1"/>
        </dgm:presLayoutVars>
      </dgm:prSet>
      <dgm:spPr/>
      <dgm:t>
        <a:bodyPr/>
        <a:lstStyle/>
        <a:p>
          <a:endParaRPr lang="en-US"/>
        </a:p>
      </dgm:t>
    </dgm:pt>
  </dgm:ptLst>
  <dgm:cxnLst>
    <dgm:cxn modelId="{35D13FE6-0E8E-5E44-A490-711C9FA0550A}" type="presOf" srcId="{C98E945B-D281-224E-AC4F-854847F5F2EF}" destId="{5DA3CE6A-2E67-C747-9D20-331298D76C89}" srcOrd="0" destOrd="0" presId="urn:microsoft.com/office/officeart/2005/8/layout/chevron1"/>
    <dgm:cxn modelId="{8B33507B-8A24-A84F-AFB3-AB724C554057}" srcId="{3399A951-3F67-1A47-864A-FF4E5D35BE86}" destId="{C98E945B-D281-224E-AC4F-854847F5F2EF}" srcOrd="1" destOrd="0" parTransId="{CA53ACC5-9E57-E840-B8AA-720FA84475B3}" sibTransId="{624D3192-1ADB-F74B-9847-B6FAD6B28477}"/>
    <dgm:cxn modelId="{053EBCB2-D014-DE4F-93C5-92568AABEBBB}" type="presOf" srcId="{C04D3A8C-1D52-1E4E-B9B9-E65CCFA8D03A}" destId="{715CE2D6-CA14-7B4F-9480-25E5F5F4040C}" srcOrd="0" destOrd="0" presId="urn:microsoft.com/office/officeart/2005/8/layout/chevron1"/>
    <dgm:cxn modelId="{05552557-8574-804D-B3A4-03F7B08E4CBC}" type="presOf" srcId="{E8599ADE-7C83-5A49-BB8D-E4EA0E3DAECF}" destId="{269A0B7D-2348-8346-B3E4-F5FD32003442}" srcOrd="0" destOrd="0" presId="urn:microsoft.com/office/officeart/2005/8/layout/chevron1"/>
    <dgm:cxn modelId="{F9044F2C-D69E-E945-93C3-A8254F36905E}" srcId="{3399A951-3F67-1A47-864A-FF4E5D35BE86}" destId="{D1452A2A-F20E-BB47-A3C9-DA95FDDE1F75}" srcOrd="2" destOrd="0" parTransId="{1FAC5DA0-803D-4243-89FB-0FF055253E52}" sibTransId="{C4F32425-642A-0C40-A348-7B42B61BC422}"/>
    <dgm:cxn modelId="{B9A9E347-2C0A-A748-A72B-81C8A1BEB2B4}" srcId="{3399A951-3F67-1A47-864A-FF4E5D35BE86}" destId="{E8599ADE-7C83-5A49-BB8D-E4EA0E3DAECF}" srcOrd="3" destOrd="0" parTransId="{774B41C8-3C70-ED47-9467-D45451EA12E7}" sibTransId="{8B1BED09-3B9E-BA40-BF45-6369EAFD00DB}"/>
    <dgm:cxn modelId="{717B631D-38AC-E842-B141-FD54F5DD6F7D}" type="presOf" srcId="{BA003052-08FE-B14F-A861-EBB4618E3B63}" destId="{DF3EF433-906C-0748-B437-15AE0191F186}" srcOrd="0" destOrd="1" presId="urn:microsoft.com/office/officeart/2005/8/layout/chevron1"/>
    <dgm:cxn modelId="{772E9DA0-8967-2D44-AA5C-56F5EF17A753}" type="presOf" srcId="{D1452A2A-F20E-BB47-A3C9-DA95FDDE1F75}" destId="{081AA6DE-C526-0E4E-AAF4-44B898FDA32A}" srcOrd="0" destOrd="0" presId="urn:microsoft.com/office/officeart/2005/8/layout/chevron1"/>
    <dgm:cxn modelId="{FDE7F0B9-EEC3-354E-80F9-3489A162405A}" srcId="{E8599ADE-7C83-5A49-BB8D-E4EA0E3DAECF}" destId="{5B883C58-FA54-EE4E-AB61-B289378316AD}" srcOrd="0" destOrd="0" parTransId="{3A2F3846-E357-7E41-84C1-FF9B28959171}" sibTransId="{4863299D-4680-3340-9E19-D8211B21DD67}"/>
    <dgm:cxn modelId="{79E97E37-96D4-0043-AAC1-52AC2AC3430A}" type="presOf" srcId="{5B883C58-FA54-EE4E-AB61-B289378316AD}" destId="{AD7B69E5-11CD-3D41-9DF6-BEF7CB729507}" srcOrd="0" destOrd="0" presId="urn:microsoft.com/office/officeart/2005/8/layout/chevron1"/>
    <dgm:cxn modelId="{B6999C96-1E30-C34A-ACEF-4F0BF2EB307B}" srcId="{C98E945B-D281-224E-AC4F-854847F5F2EF}" destId="{BA003052-08FE-B14F-A861-EBB4618E3B63}" srcOrd="1" destOrd="0" parTransId="{773B0EA3-F63A-3E4C-8248-AE9F2399A443}" sibTransId="{DA4335ED-8D8F-5D43-A6F4-F94AD93DCEA4}"/>
    <dgm:cxn modelId="{106ED7BC-B710-6946-A6C0-6541F6042B6B}" type="presOf" srcId="{F290C9E4-E388-FC40-B6D4-84F4CCEF4608}" destId="{DF3EF433-906C-0748-B437-15AE0191F186}" srcOrd="0" destOrd="0" presId="urn:microsoft.com/office/officeart/2005/8/layout/chevron1"/>
    <dgm:cxn modelId="{5F0DF9F6-7E3E-D84B-9662-313422E348F6}" type="presOf" srcId="{3399A951-3F67-1A47-864A-FF4E5D35BE86}" destId="{31A096A2-2770-354B-A2CA-4EC4A63DFDA2}" srcOrd="0" destOrd="0" presId="urn:microsoft.com/office/officeart/2005/8/layout/chevron1"/>
    <dgm:cxn modelId="{4ABAA0C8-D991-854D-B35B-B286136255E8}" srcId="{D1452A2A-F20E-BB47-A3C9-DA95FDDE1F75}" destId="{12D4DA92-64D2-434C-A4FD-3F6F0714A269}" srcOrd="1" destOrd="0" parTransId="{8C01BC00-2F79-DF40-A202-85F5EECE780E}" sibTransId="{B1EFE05A-8D85-474D-B2BD-9417C0D84920}"/>
    <dgm:cxn modelId="{60EDAD47-E7B5-DE46-BF99-77843A143DF1}" type="presOf" srcId="{C5D7B8D7-40C3-7744-93F8-1F39A35F704C}" destId="{32EA2E59-5EDE-6542-A926-B9658688A95C}" srcOrd="0" destOrd="0" presId="urn:microsoft.com/office/officeart/2005/8/layout/chevron1"/>
    <dgm:cxn modelId="{1656FFA1-76DA-0143-A92E-3D00CF85F124}" srcId="{3399A951-3F67-1A47-864A-FF4E5D35BE86}" destId="{C04D3A8C-1D52-1E4E-B9B9-E65CCFA8D03A}" srcOrd="0" destOrd="0" parTransId="{EF369EC3-D762-3042-9D36-B81ED8169483}" sibTransId="{BC64E887-B8AB-1443-8489-0735BDBF49F9}"/>
    <dgm:cxn modelId="{012753B7-D851-1146-B179-267FCDE8FCB0}" srcId="{C98E945B-D281-224E-AC4F-854847F5F2EF}" destId="{F290C9E4-E388-FC40-B6D4-84F4CCEF4608}" srcOrd="0" destOrd="0" parTransId="{F205DBB4-B490-7844-9513-1192F1B4F1B5}" sibTransId="{858B8F18-563C-1C42-911E-59FCEF3B01DA}"/>
    <dgm:cxn modelId="{A4D4770D-CF8C-7F41-9B9C-C71AAA9A5DB2}" type="presOf" srcId="{12D4DA92-64D2-434C-A4FD-3F6F0714A269}" destId="{32EA2E59-5EDE-6542-A926-B9658688A95C}" srcOrd="0" destOrd="1" presId="urn:microsoft.com/office/officeart/2005/8/layout/chevron1"/>
    <dgm:cxn modelId="{59FAB49D-3A55-FF49-8280-C3C614AB9206}" srcId="{D1452A2A-F20E-BB47-A3C9-DA95FDDE1F75}" destId="{C5D7B8D7-40C3-7744-93F8-1F39A35F704C}" srcOrd="0" destOrd="0" parTransId="{8256FAE9-1EB1-044B-B3A8-94F862CD28AC}" sibTransId="{B825B04E-F708-F94E-9E79-FBF773BC5937}"/>
    <dgm:cxn modelId="{BC35393A-114C-B244-8CD4-D1293B389689}" type="presParOf" srcId="{31A096A2-2770-354B-A2CA-4EC4A63DFDA2}" destId="{2C6F081C-D5DE-B94F-A4CF-F027E9F08A8D}" srcOrd="0" destOrd="0" presId="urn:microsoft.com/office/officeart/2005/8/layout/chevron1"/>
    <dgm:cxn modelId="{3610587B-636F-FC49-A444-D88F50A40CA0}" type="presParOf" srcId="{2C6F081C-D5DE-B94F-A4CF-F027E9F08A8D}" destId="{715CE2D6-CA14-7B4F-9480-25E5F5F4040C}" srcOrd="0" destOrd="0" presId="urn:microsoft.com/office/officeart/2005/8/layout/chevron1"/>
    <dgm:cxn modelId="{2AA8DD6E-8196-7744-BA2C-DBFA0B8CA792}" type="presParOf" srcId="{2C6F081C-D5DE-B94F-A4CF-F027E9F08A8D}" destId="{7A79335B-2D32-D944-B135-3A1797767ECB}" srcOrd="1" destOrd="0" presId="urn:microsoft.com/office/officeart/2005/8/layout/chevron1"/>
    <dgm:cxn modelId="{40081B1C-29C1-C945-9C6B-85717A5E1160}" type="presParOf" srcId="{31A096A2-2770-354B-A2CA-4EC4A63DFDA2}" destId="{306607F1-286E-FE44-9FF9-EBBE80BB8F8E}" srcOrd="1" destOrd="0" presId="urn:microsoft.com/office/officeart/2005/8/layout/chevron1"/>
    <dgm:cxn modelId="{E0833C5F-A524-954E-9E07-AD3F75D2E25B}" type="presParOf" srcId="{31A096A2-2770-354B-A2CA-4EC4A63DFDA2}" destId="{04FF2B24-BBDD-424B-8266-E93A07E7E4E1}" srcOrd="2" destOrd="0" presId="urn:microsoft.com/office/officeart/2005/8/layout/chevron1"/>
    <dgm:cxn modelId="{0112CA2A-A5AC-B140-9F6F-D17FC1EDE358}" type="presParOf" srcId="{04FF2B24-BBDD-424B-8266-E93A07E7E4E1}" destId="{5DA3CE6A-2E67-C747-9D20-331298D76C89}" srcOrd="0" destOrd="0" presId="urn:microsoft.com/office/officeart/2005/8/layout/chevron1"/>
    <dgm:cxn modelId="{EBFD4EBA-6B78-E244-9418-E113D37F00A0}" type="presParOf" srcId="{04FF2B24-BBDD-424B-8266-E93A07E7E4E1}" destId="{DF3EF433-906C-0748-B437-15AE0191F186}" srcOrd="1" destOrd="0" presId="urn:microsoft.com/office/officeart/2005/8/layout/chevron1"/>
    <dgm:cxn modelId="{B356058E-22DF-AB43-8873-0C821C2D0ACA}" type="presParOf" srcId="{31A096A2-2770-354B-A2CA-4EC4A63DFDA2}" destId="{A79F87B7-4073-ED45-9141-4E63142FABA4}" srcOrd="3" destOrd="0" presId="urn:microsoft.com/office/officeart/2005/8/layout/chevron1"/>
    <dgm:cxn modelId="{8091B4D9-3783-4240-94FB-99D33AEE215E}" type="presParOf" srcId="{31A096A2-2770-354B-A2CA-4EC4A63DFDA2}" destId="{A9000B6A-6CED-C749-9C6F-DAF75FB848EF}" srcOrd="4" destOrd="0" presId="urn:microsoft.com/office/officeart/2005/8/layout/chevron1"/>
    <dgm:cxn modelId="{34EAC318-7B08-384C-A269-12B64CEB9343}" type="presParOf" srcId="{A9000B6A-6CED-C749-9C6F-DAF75FB848EF}" destId="{081AA6DE-C526-0E4E-AAF4-44B898FDA32A}" srcOrd="0" destOrd="0" presId="urn:microsoft.com/office/officeart/2005/8/layout/chevron1"/>
    <dgm:cxn modelId="{D6D85076-F145-E947-9D43-0A8C42486B3A}" type="presParOf" srcId="{A9000B6A-6CED-C749-9C6F-DAF75FB848EF}" destId="{32EA2E59-5EDE-6542-A926-B9658688A95C}" srcOrd="1" destOrd="0" presId="urn:microsoft.com/office/officeart/2005/8/layout/chevron1"/>
    <dgm:cxn modelId="{D9883B99-418E-A84C-8753-73F3A387B6A3}" type="presParOf" srcId="{31A096A2-2770-354B-A2CA-4EC4A63DFDA2}" destId="{98201718-4FAD-C843-B7C2-B03A164A473A}" srcOrd="5" destOrd="0" presId="urn:microsoft.com/office/officeart/2005/8/layout/chevron1"/>
    <dgm:cxn modelId="{AFD9FFCC-826C-9642-9327-854826CE1D81}" type="presParOf" srcId="{31A096A2-2770-354B-A2CA-4EC4A63DFDA2}" destId="{2DA53162-73B9-3D49-8F6A-5AC807FB1BC0}" srcOrd="6" destOrd="0" presId="urn:microsoft.com/office/officeart/2005/8/layout/chevron1"/>
    <dgm:cxn modelId="{969327E4-945A-D548-B7D0-2D4D55918CDC}" type="presParOf" srcId="{2DA53162-73B9-3D49-8F6A-5AC807FB1BC0}" destId="{269A0B7D-2348-8346-B3E4-F5FD32003442}" srcOrd="0" destOrd="0" presId="urn:microsoft.com/office/officeart/2005/8/layout/chevron1"/>
    <dgm:cxn modelId="{8ED9D4D7-EBFF-F149-AC7C-BAEA2FFE3349}" type="presParOf" srcId="{2DA53162-73B9-3D49-8F6A-5AC807FB1BC0}" destId="{AD7B69E5-11CD-3D41-9DF6-BEF7CB72950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99A951-3F67-1A47-864A-FF4E5D35BE86}" type="doc">
      <dgm:prSet loTypeId="urn:microsoft.com/office/officeart/2005/8/layout/chevron1" loCatId="" qsTypeId="urn:microsoft.com/office/officeart/2005/8/quickstyle/3D1" qsCatId="3D" csTypeId="urn:microsoft.com/office/officeart/2005/8/colors/accent0_3" csCatId="mainScheme" phldr="1"/>
      <dgm:spPr/>
      <dgm:t>
        <a:bodyPr/>
        <a:lstStyle/>
        <a:p>
          <a:endParaRPr lang="en-US"/>
        </a:p>
      </dgm:t>
    </dgm:pt>
    <dgm:pt modelId="{C04D3A8C-1D52-1E4E-B9B9-E65CCFA8D03A}">
      <dgm:prSet/>
      <dgm:spPr/>
      <dgm:t>
        <a:bodyPr/>
        <a:lstStyle/>
        <a:p>
          <a:pPr rtl="0"/>
          <a:r>
            <a:rPr lang="en-US" dirty="0" smtClean="0">
              <a:solidFill>
                <a:srgbClr val="FFFFFF"/>
              </a:solidFill>
              <a:latin typeface="Calibri"/>
              <a:cs typeface="Calibri"/>
            </a:rPr>
            <a:t>If requested on referral form, notify Referring HSP</a:t>
          </a:r>
          <a:endParaRPr lang="en-US" dirty="0">
            <a:solidFill>
              <a:srgbClr val="FFFFFF"/>
            </a:solidFill>
            <a:latin typeface="Calibri"/>
            <a:cs typeface="Calibri"/>
          </a:endParaRPr>
        </a:p>
      </dgm:t>
    </dgm:pt>
    <dgm:pt modelId="{EF369EC3-D762-3042-9D36-B81ED8169483}" type="parTrans" cxnId="{1656FFA1-76DA-0143-A92E-3D00CF85F124}">
      <dgm:prSet/>
      <dgm:spPr/>
      <dgm:t>
        <a:bodyPr/>
        <a:lstStyle/>
        <a:p>
          <a:endParaRPr lang="en-US"/>
        </a:p>
      </dgm:t>
    </dgm:pt>
    <dgm:pt modelId="{BC64E887-B8AB-1443-8489-0735BDBF49F9}" type="sibTrans" cxnId="{1656FFA1-76DA-0143-A92E-3D00CF85F124}">
      <dgm:prSet/>
      <dgm:spPr/>
      <dgm:t>
        <a:bodyPr/>
        <a:lstStyle/>
        <a:p>
          <a:endParaRPr lang="en-US"/>
        </a:p>
      </dgm:t>
    </dgm:pt>
    <dgm:pt modelId="{5B883C58-FA54-EE4E-AB61-B289378316AD}">
      <dgm:prSet/>
      <dgm:spPr/>
      <dgm:t>
        <a:bodyPr/>
        <a:lstStyle/>
        <a:p>
          <a:pPr rtl="0"/>
          <a:r>
            <a:rPr lang="en-US" dirty="0" smtClean="0">
              <a:solidFill>
                <a:srgbClr val="FFFFFF"/>
              </a:solidFill>
              <a:latin typeface="Calibri"/>
              <a:cs typeface="Calibri"/>
            </a:rPr>
            <a:t>If requested on referral from, notify Referring HSP</a:t>
          </a:r>
          <a:endParaRPr lang="en-US" dirty="0">
            <a:solidFill>
              <a:srgbClr val="FFFFFF"/>
            </a:solidFill>
            <a:latin typeface="Calibri"/>
            <a:cs typeface="Calibri"/>
          </a:endParaRPr>
        </a:p>
      </dgm:t>
    </dgm:pt>
    <dgm:pt modelId="{3A2F3846-E357-7E41-84C1-FF9B28959171}" type="parTrans" cxnId="{FDE7F0B9-EEC3-354E-80F9-3489A162405A}">
      <dgm:prSet/>
      <dgm:spPr/>
      <dgm:t>
        <a:bodyPr/>
        <a:lstStyle/>
        <a:p>
          <a:endParaRPr lang="en-US"/>
        </a:p>
      </dgm:t>
    </dgm:pt>
    <dgm:pt modelId="{4863299D-4680-3340-9E19-D8211B21DD67}" type="sibTrans" cxnId="{FDE7F0B9-EEC3-354E-80F9-3489A162405A}">
      <dgm:prSet/>
      <dgm:spPr/>
      <dgm:t>
        <a:bodyPr/>
        <a:lstStyle/>
        <a:p>
          <a:endParaRPr lang="en-US"/>
        </a:p>
      </dgm:t>
    </dgm:pt>
    <dgm:pt modelId="{D04D9F7E-2840-0741-87EA-7E5EF94937B1}">
      <dgm:prSet/>
      <dgm:spPr/>
      <dgm:t>
        <a:bodyPr/>
        <a:lstStyle/>
        <a:p>
          <a:pPr rtl="0"/>
          <a:r>
            <a:rPr lang="en-US" dirty="0" smtClean="0">
              <a:solidFill>
                <a:schemeClr val="tx1"/>
              </a:solidFill>
              <a:latin typeface="Calibri"/>
              <a:cs typeface="Calibri"/>
            </a:rPr>
            <a:t>Patient/client services booked or</a:t>
          </a:r>
          <a:endParaRPr lang="en-US" dirty="0">
            <a:solidFill>
              <a:schemeClr val="tx1"/>
            </a:solidFill>
            <a:latin typeface="Calibri"/>
            <a:cs typeface="Calibri"/>
          </a:endParaRPr>
        </a:p>
      </dgm:t>
    </dgm:pt>
    <dgm:pt modelId="{167DE89C-8A19-DF41-BF00-6A043AAEDBD0}" type="parTrans" cxnId="{3698B808-F97C-4F40-BE5E-DFCCFC891B71}">
      <dgm:prSet/>
      <dgm:spPr/>
      <dgm:t>
        <a:bodyPr/>
        <a:lstStyle/>
        <a:p>
          <a:endParaRPr lang="en-US"/>
        </a:p>
      </dgm:t>
    </dgm:pt>
    <dgm:pt modelId="{6D0DED7B-D458-A247-96B7-34AE4B5B4319}" type="sibTrans" cxnId="{3698B808-F97C-4F40-BE5E-DFCCFC891B71}">
      <dgm:prSet/>
      <dgm:spPr/>
      <dgm:t>
        <a:bodyPr/>
        <a:lstStyle/>
        <a:p>
          <a:endParaRPr lang="en-US"/>
        </a:p>
      </dgm:t>
    </dgm:pt>
    <dgm:pt modelId="{3ACFAEA3-A5E3-094B-91A7-00EF9AD09936}">
      <dgm:prSet/>
      <dgm:spPr/>
      <dgm:t>
        <a:bodyPr/>
        <a:lstStyle/>
        <a:p>
          <a:pPr rtl="0"/>
          <a:r>
            <a:rPr lang="en-US" dirty="0" smtClean="0">
              <a:solidFill>
                <a:schemeClr val="tx1"/>
              </a:solidFill>
              <a:latin typeface="Calibri"/>
              <a:cs typeface="Calibri"/>
            </a:rPr>
            <a:t>Patient/client on wait list</a:t>
          </a:r>
          <a:endParaRPr lang="en-US" dirty="0">
            <a:solidFill>
              <a:schemeClr val="tx1"/>
            </a:solidFill>
            <a:latin typeface="Calibri"/>
            <a:cs typeface="Calibri"/>
          </a:endParaRPr>
        </a:p>
      </dgm:t>
    </dgm:pt>
    <dgm:pt modelId="{0428A4E2-A1EB-AE49-A2EC-FE02A6DB5586}" type="parTrans" cxnId="{20D6220C-45B3-364C-997A-03F364CC4A1F}">
      <dgm:prSet/>
      <dgm:spPr/>
      <dgm:t>
        <a:bodyPr/>
        <a:lstStyle/>
        <a:p>
          <a:endParaRPr lang="en-US"/>
        </a:p>
      </dgm:t>
    </dgm:pt>
    <dgm:pt modelId="{B3451D75-933D-DE41-A8DF-590E5D27EC30}" type="sibTrans" cxnId="{20D6220C-45B3-364C-997A-03F364CC4A1F}">
      <dgm:prSet/>
      <dgm:spPr/>
      <dgm:t>
        <a:bodyPr/>
        <a:lstStyle/>
        <a:p>
          <a:endParaRPr lang="en-US"/>
        </a:p>
      </dgm:t>
    </dgm:pt>
    <dgm:pt modelId="{1FA9A841-F2D9-D746-BFB5-0BAEB23211E6}">
      <dgm:prSet/>
      <dgm:spPr/>
      <dgm:t>
        <a:bodyPr/>
        <a:lstStyle/>
        <a:p>
          <a:pPr rtl="0"/>
          <a:r>
            <a:rPr lang="en-US" dirty="0" smtClean="0">
              <a:solidFill>
                <a:srgbClr val="FFFFFF"/>
              </a:solidFill>
              <a:latin typeface="Calibri"/>
              <a:cs typeface="Calibri"/>
            </a:rPr>
            <a:t>Provide  services</a:t>
          </a:r>
          <a:endParaRPr lang="en-US" dirty="0">
            <a:solidFill>
              <a:srgbClr val="FFFFFF"/>
            </a:solidFill>
            <a:latin typeface="Calibri"/>
            <a:cs typeface="Calibri"/>
          </a:endParaRPr>
        </a:p>
      </dgm:t>
    </dgm:pt>
    <dgm:pt modelId="{8D522F56-79E2-1542-B28D-8FE6B939E4A8}" type="parTrans" cxnId="{A56B53CF-11A0-D24D-9D9B-D50FA4761461}">
      <dgm:prSet/>
      <dgm:spPr/>
      <dgm:t>
        <a:bodyPr/>
        <a:lstStyle/>
        <a:p>
          <a:endParaRPr lang="en-US"/>
        </a:p>
      </dgm:t>
    </dgm:pt>
    <dgm:pt modelId="{073319DC-41BE-BC42-AA69-FB1D7573EB44}" type="sibTrans" cxnId="{A56B53CF-11A0-D24D-9D9B-D50FA4761461}">
      <dgm:prSet/>
      <dgm:spPr/>
      <dgm:t>
        <a:bodyPr/>
        <a:lstStyle/>
        <a:p>
          <a:endParaRPr lang="en-US"/>
        </a:p>
      </dgm:t>
    </dgm:pt>
    <dgm:pt modelId="{6BEF4B70-0CEB-0F4F-ACBC-F2042455EE07}">
      <dgm:prSet/>
      <dgm:spPr/>
      <dgm:t>
        <a:bodyPr/>
        <a:lstStyle/>
        <a:p>
          <a:pPr rtl="0"/>
          <a:r>
            <a:rPr lang="en-US" dirty="0" smtClean="0">
              <a:solidFill>
                <a:srgbClr val="000000"/>
              </a:solidFill>
              <a:latin typeface="Calibri"/>
              <a:cs typeface="Calibri"/>
            </a:rPr>
            <a:t> Service status</a:t>
          </a:r>
          <a:endParaRPr lang="en-US" dirty="0">
            <a:solidFill>
              <a:srgbClr val="000000"/>
            </a:solidFill>
            <a:latin typeface="Calibri"/>
            <a:cs typeface="Calibri"/>
          </a:endParaRPr>
        </a:p>
      </dgm:t>
    </dgm:pt>
    <dgm:pt modelId="{998E9E4C-35EA-3B4C-869B-B3F08F22C57F}" type="parTrans" cxnId="{42A01273-B2AC-7346-B299-79564F04C977}">
      <dgm:prSet/>
      <dgm:spPr/>
      <dgm:t>
        <a:bodyPr/>
        <a:lstStyle/>
        <a:p>
          <a:endParaRPr lang="en-US"/>
        </a:p>
      </dgm:t>
    </dgm:pt>
    <dgm:pt modelId="{F74B6D5A-F9D6-9C4B-8C88-D9E2BF3A3F6A}" type="sibTrans" cxnId="{42A01273-B2AC-7346-B299-79564F04C977}">
      <dgm:prSet/>
      <dgm:spPr/>
      <dgm:t>
        <a:bodyPr/>
        <a:lstStyle/>
        <a:p>
          <a:endParaRPr lang="en-US"/>
        </a:p>
      </dgm:t>
    </dgm:pt>
    <dgm:pt modelId="{F679220B-6234-EB40-9DA9-2092893552D7}" type="pres">
      <dgm:prSet presAssocID="{3399A951-3F67-1A47-864A-FF4E5D35BE86}" presName="Name0" presStyleCnt="0">
        <dgm:presLayoutVars>
          <dgm:dir/>
          <dgm:animLvl val="lvl"/>
          <dgm:resizeHandles val="exact"/>
        </dgm:presLayoutVars>
      </dgm:prSet>
      <dgm:spPr/>
      <dgm:t>
        <a:bodyPr/>
        <a:lstStyle/>
        <a:p>
          <a:endParaRPr lang="en-US"/>
        </a:p>
      </dgm:t>
    </dgm:pt>
    <dgm:pt modelId="{CD66BFAF-E9FA-5642-8270-77F4CE6B172B}" type="pres">
      <dgm:prSet presAssocID="{C04D3A8C-1D52-1E4E-B9B9-E65CCFA8D03A}" presName="composite" presStyleCnt="0"/>
      <dgm:spPr/>
    </dgm:pt>
    <dgm:pt modelId="{F9EA8E9F-A18C-9D4A-8F50-921D3C735371}" type="pres">
      <dgm:prSet presAssocID="{C04D3A8C-1D52-1E4E-B9B9-E65CCFA8D03A}" presName="parTx" presStyleLbl="node1" presStyleIdx="0" presStyleCnt="3">
        <dgm:presLayoutVars>
          <dgm:chMax val="0"/>
          <dgm:chPref val="0"/>
          <dgm:bulletEnabled val="1"/>
        </dgm:presLayoutVars>
      </dgm:prSet>
      <dgm:spPr/>
      <dgm:t>
        <a:bodyPr/>
        <a:lstStyle/>
        <a:p>
          <a:endParaRPr lang="en-US"/>
        </a:p>
      </dgm:t>
    </dgm:pt>
    <dgm:pt modelId="{3B3FC050-174D-ED4A-91D2-C13A5B3572AA}" type="pres">
      <dgm:prSet presAssocID="{C04D3A8C-1D52-1E4E-B9B9-E65CCFA8D03A}" presName="desTx" presStyleLbl="revTx" presStyleIdx="0" presStyleCnt="2">
        <dgm:presLayoutVars>
          <dgm:bulletEnabled val="1"/>
        </dgm:presLayoutVars>
      </dgm:prSet>
      <dgm:spPr/>
      <dgm:t>
        <a:bodyPr/>
        <a:lstStyle/>
        <a:p>
          <a:endParaRPr lang="en-US"/>
        </a:p>
      </dgm:t>
    </dgm:pt>
    <dgm:pt modelId="{F99997EA-18E2-A043-B04D-40AB29AA6991}" type="pres">
      <dgm:prSet presAssocID="{BC64E887-B8AB-1443-8489-0735BDBF49F9}" presName="space" presStyleCnt="0"/>
      <dgm:spPr/>
    </dgm:pt>
    <dgm:pt modelId="{0FCDB939-B9FB-2843-9AA8-68C79720711E}" type="pres">
      <dgm:prSet presAssocID="{1FA9A841-F2D9-D746-BFB5-0BAEB23211E6}" presName="composite" presStyleCnt="0"/>
      <dgm:spPr/>
    </dgm:pt>
    <dgm:pt modelId="{7286EE2A-6180-AD43-996E-2345053820AF}" type="pres">
      <dgm:prSet presAssocID="{1FA9A841-F2D9-D746-BFB5-0BAEB23211E6}" presName="parTx" presStyleLbl="node1" presStyleIdx="1" presStyleCnt="3">
        <dgm:presLayoutVars>
          <dgm:chMax val="0"/>
          <dgm:chPref val="0"/>
          <dgm:bulletEnabled val="1"/>
        </dgm:presLayoutVars>
      </dgm:prSet>
      <dgm:spPr/>
      <dgm:t>
        <a:bodyPr/>
        <a:lstStyle/>
        <a:p>
          <a:endParaRPr lang="en-US"/>
        </a:p>
      </dgm:t>
    </dgm:pt>
    <dgm:pt modelId="{6FF8A614-4A4A-4F4E-B647-6032640A11A6}" type="pres">
      <dgm:prSet presAssocID="{1FA9A841-F2D9-D746-BFB5-0BAEB23211E6}" presName="desTx" presStyleLbl="revTx" presStyleIdx="0" presStyleCnt="2">
        <dgm:presLayoutVars>
          <dgm:bulletEnabled val="1"/>
        </dgm:presLayoutVars>
      </dgm:prSet>
      <dgm:spPr/>
    </dgm:pt>
    <dgm:pt modelId="{FFF1ED15-111D-F344-A348-2BB2EE1DA43A}" type="pres">
      <dgm:prSet presAssocID="{073319DC-41BE-BC42-AA69-FB1D7573EB44}" presName="space" presStyleCnt="0"/>
      <dgm:spPr/>
    </dgm:pt>
    <dgm:pt modelId="{47603ECE-D426-F94A-B927-44EABA37B6DA}" type="pres">
      <dgm:prSet presAssocID="{5B883C58-FA54-EE4E-AB61-B289378316AD}" presName="composite" presStyleCnt="0"/>
      <dgm:spPr/>
    </dgm:pt>
    <dgm:pt modelId="{3D9A2830-7295-1940-842F-D1D5C4FB041F}" type="pres">
      <dgm:prSet presAssocID="{5B883C58-FA54-EE4E-AB61-B289378316AD}" presName="parTx" presStyleLbl="node1" presStyleIdx="2" presStyleCnt="3">
        <dgm:presLayoutVars>
          <dgm:chMax val="0"/>
          <dgm:chPref val="0"/>
          <dgm:bulletEnabled val="1"/>
        </dgm:presLayoutVars>
      </dgm:prSet>
      <dgm:spPr/>
      <dgm:t>
        <a:bodyPr/>
        <a:lstStyle/>
        <a:p>
          <a:endParaRPr lang="en-US"/>
        </a:p>
      </dgm:t>
    </dgm:pt>
    <dgm:pt modelId="{52CF7B97-7D4C-984C-B821-FBA1E03791C1}" type="pres">
      <dgm:prSet presAssocID="{5B883C58-FA54-EE4E-AB61-B289378316AD}" presName="desTx" presStyleLbl="revTx" presStyleIdx="1" presStyleCnt="2">
        <dgm:presLayoutVars>
          <dgm:bulletEnabled val="1"/>
        </dgm:presLayoutVars>
      </dgm:prSet>
      <dgm:spPr/>
      <dgm:t>
        <a:bodyPr/>
        <a:lstStyle/>
        <a:p>
          <a:endParaRPr lang="en-US"/>
        </a:p>
      </dgm:t>
    </dgm:pt>
  </dgm:ptLst>
  <dgm:cxnLst>
    <dgm:cxn modelId="{506C2CB7-4238-3042-B9BB-AE3F9E0BF336}" type="presOf" srcId="{5B883C58-FA54-EE4E-AB61-B289378316AD}" destId="{3D9A2830-7295-1940-842F-D1D5C4FB041F}" srcOrd="0" destOrd="0" presId="urn:microsoft.com/office/officeart/2005/8/layout/chevron1"/>
    <dgm:cxn modelId="{20D6220C-45B3-364C-997A-03F364CC4A1F}" srcId="{C04D3A8C-1D52-1E4E-B9B9-E65CCFA8D03A}" destId="{3ACFAEA3-A5E3-094B-91A7-00EF9AD09936}" srcOrd="1" destOrd="0" parTransId="{0428A4E2-A1EB-AE49-A2EC-FE02A6DB5586}" sibTransId="{B3451D75-933D-DE41-A8DF-590E5D27EC30}"/>
    <dgm:cxn modelId="{42A01273-B2AC-7346-B299-79564F04C977}" srcId="{5B883C58-FA54-EE4E-AB61-B289378316AD}" destId="{6BEF4B70-0CEB-0F4F-ACBC-F2042455EE07}" srcOrd="0" destOrd="0" parTransId="{998E9E4C-35EA-3B4C-869B-B3F08F22C57F}" sibTransId="{F74B6D5A-F9D6-9C4B-8C88-D9E2BF3A3F6A}"/>
    <dgm:cxn modelId="{BB6B848D-8874-0549-900E-267DC1F6B1EA}" type="presOf" srcId="{6BEF4B70-0CEB-0F4F-ACBC-F2042455EE07}" destId="{52CF7B97-7D4C-984C-B821-FBA1E03791C1}" srcOrd="0" destOrd="0" presId="urn:microsoft.com/office/officeart/2005/8/layout/chevron1"/>
    <dgm:cxn modelId="{1D9D2D70-3B0F-034C-93B0-C73F77F98125}" type="presOf" srcId="{3ACFAEA3-A5E3-094B-91A7-00EF9AD09936}" destId="{3B3FC050-174D-ED4A-91D2-C13A5B3572AA}" srcOrd="0" destOrd="1" presId="urn:microsoft.com/office/officeart/2005/8/layout/chevron1"/>
    <dgm:cxn modelId="{702757FE-1DA3-5D40-8FD4-B61A850FCB55}" type="presOf" srcId="{D04D9F7E-2840-0741-87EA-7E5EF94937B1}" destId="{3B3FC050-174D-ED4A-91D2-C13A5B3572AA}" srcOrd="0" destOrd="0" presId="urn:microsoft.com/office/officeart/2005/8/layout/chevron1"/>
    <dgm:cxn modelId="{FDE7F0B9-EEC3-354E-80F9-3489A162405A}" srcId="{3399A951-3F67-1A47-864A-FF4E5D35BE86}" destId="{5B883C58-FA54-EE4E-AB61-B289378316AD}" srcOrd="2" destOrd="0" parTransId="{3A2F3846-E357-7E41-84C1-FF9B28959171}" sibTransId="{4863299D-4680-3340-9E19-D8211B21DD67}"/>
    <dgm:cxn modelId="{3698B808-F97C-4F40-BE5E-DFCCFC891B71}" srcId="{C04D3A8C-1D52-1E4E-B9B9-E65CCFA8D03A}" destId="{D04D9F7E-2840-0741-87EA-7E5EF94937B1}" srcOrd="0" destOrd="0" parTransId="{167DE89C-8A19-DF41-BF00-6A043AAEDBD0}" sibTransId="{6D0DED7B-D458-A247-96B7-34AE4B5B4319}"/>
    <dgm:cxn modelId="{A56B53CF-11A0-D24D-9D9B-D50FA4761461}" srcId="{3399A951-3F67-1A47-864A-FF4E5D35BE86}" destId="{1FA9A841-F2D9-D746-BFB5-0BAEB23211E6}" srcOrd="1" destOrd="0" parTransId="{8D522F56-79E2-1542-B28D-8FE6B939E4A8}" sibTransId="{073319DC-41BE-BC42-AA69-FB1D7573EB44}"/>
    <dgm:cxn modelId="{F253177F-6393-214C-8C31-F3AF43BE004F}" type="presOf" srcId="{C04D3A8C-1D52-1E4E-B9B9-E65CCFA8D03A}" destId="{F9EA8E9F-A18C-9D4A-8F50-921D3C735371}" srcOrd="0" destOrd="0" presId="urn:microsoft.com/office/officeart/2005/8/layout/chevron1"/>
    <dgm:cxn modelId="{1656FFA1-76DA-0143-A92E-3D00CF85F124}" srcId="{3399A951-3F67-1A47-864A-FF4E5D35BE86}" destId="{C04D3A8C-1D52-1E4E-B9B9-E65CCFA8D03A}" srcOrd="0" destOrd="0" parTransId="{EF369EC3-D762-3042-9D36-B81ED8169483}" sibTransId="{BC64E887-B8AB-1443-8489-0735BDBF49F9}"/>
    <dgm:cxn modelId="{43A7BCD0-3E28-CF40-9056-0459A6A8F224}" type="presOf" srcId="{1FA9A841-F2D9-D746-BFB5-0BAEB23211E6}" destId="{7286EE2A-6180-AD43-996E-2345053820AF}" srcOrd="0" destOrd="0" presId="urn:microsoft.com/office/officeart/2005/8/layout/chevron1"/>
    <dgm:cxn modelId="{DED5DB3A-F5CF-9D4D-BDF5-B2941B854B95}" type="presOf" srcId="{3399A951-3F67-1A47-864A-FF4E5D35BE86}" destId="{F679220B-6234-EB40-9DA9-2092893552D7}" srcOrd="0" destOrd="0" presId="urn:microsoft.com/office/officeart/2005/8/layout/chevron1"/>
    <dgm:cxn modelId="{B30C6782-898D-E24C-BBE8-411E406363EA}" type="presParOf" srcId="{F679220B-6234-EB40-9DA9-2092893552D7}" destId="{CD66BFAF-E9FA-5642-8270-77F4CE6B172B}" srcOrd="0" destOrd="0" presId="urn:microsoft.com/office/officeart/2005/8/layout/chevron1"/>
    <dgm:cxn modelId="{E13FC764-CDFF-9944-A43F-C1F4C3F184F4}" type="presParOf" srcId="{CD66BFAF-E9FA-5642-8270-77F4CE6B172B}" destId="{F9EA8E9F-A18C-9D4A-8F50-921D3C735371}" srcOrd="0" destOrd="0" presId="urn:microsoft.com/office/officeart/2005/8/layout/chevron1"/>
    <dgm:cxn modelId="{79BDC862-469A-624F-BF5B-1663E69C8603}" type="presParOf" srcId="{CD66BFAF-E9FA-5642-8270-77F4CE6B172B}" destId="{3B3FC050-174D-ED4A-91D2-C13A5B3572AA}" srcOrd="1" destOrd="0" presId="urn:microsoft.com/office/officeart/2005/8/layout/chevron1"/>
    <dgm:cxn modelId="{8E1E4E28-8ABF-B54E-8143-D7D44E0B20B8}" type="presParOf" srcId="{F679220B-6234-EB40-9DA9-2092893552D7}" destId="{F99997EA-18E2-A043-B04D-40AB29AA6991}" srcOrd="1" destOrd="0" presId="urn:microsoft.com/office/officeart/2005/8/layout/chevron1"/>
    <dgm:cxn modelId="{BFFE0781-C012-C64C-AC10-86BC931348F4}" type="presParOf" srcId="{F679220B-6234-EB40-9DA9-2092893552D7}" destId="{0FCDB939-B9FB-2843-9AA8-68C79720711E}" srcOrd="2" destOrd="0" presId="urn:microsoft.com/office/officeart/2005/8/layout/chevron1"/>
    <dgm:cxn modelId="{ACA08422-3E7D-E645-85F8-A87EEB6467DB}" type="presParOf" srcId="{0FCDB939-B9FB-2843-9AA8-68C79720711E}" destId="{7286EE2A-6180-AD43-996E-2345053820AF}" srcOrd="0" destOrd="0" presId="urn:microsoft.com/office/officeart/2005/8/layout/chevron1"/>
    <dgm:cxn modelId="{4352D34B-E3F2-DE45-876A-D957519CAD7D}" type="presParOf" srcId="{0FCDB939-B9FB-2843-9AA8-68C79720711E}" destId="{6FF8A614-4A4A-4F4E-B647-6032640A11A6}" srcOrd="1" destOrd="0" presId="urn:microsoft.com/office/officeart/2005/8/layout/chevron1"/>
    <dgm:cxn modelId="{AAA1189A-5F56-D14E-877C-BA56235CC6E4}" type="presParOf" srcId="{F679220B-6234-EB40-9DA9-2092893552D7}" destId="{FFF1ED15-111D-F344-A348-2BB2EE1DA43A}" srcOrd="3" destOrd="0" presId="urn:microsoft.com/office/officeart/2005/8/layout/chevron1"/>
    <dgm:cxn modelId="{40B478E2-B288-154F-BF65-15A820CE6DC1}" type="presParOf" srcId="{F679220B-6234-EB40-9DA9-2092893552D7}" destId="{47603ECE-D426-F94A-B927-44EABA37B6DA}" srcOrd="4" destOrd="0" presId="urn:microsoft.com/office/officeart/2005/8/layout/chevron1"/>
    <dgm:cxn modelId="{475F45B4-82DB-C742-B8ED-6F4752B9CA80}" type="presParOf" srcId="{47603ECE-D426-F94A-B927-44EABA37B6DA}" destId="{3D9A2830-7295-1940-842F-D1D5C4FB041F}" srcOrd="0" destOrd="0" presId="urn:microsoft.com/office/officeart/2005/8/layout/chevron1"/>
    <dgm:cxn modelId="{1B805FB0-9469-3041-92A9-3791904EA1A3}" type="presParOf" srcId="{47603ECE-D426-F94A-B927-44EABA37B6DA}" destId="{52CF7B97-7D4C-984C-B821-FBA1E03791C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A62D7F-A7EB-C140-9C20-170F9045F10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A1BD830B-F590-F34E-998C-AEC5FC626EAF}">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a:cs typeface="Arial"/>
            </a:rPr>
            <a:t>1:  Accountability</a:t>
          </a:r>
          <a:endParaRPr lang="en-US" dirty="0">
            <a:latin typeface="Arial"/>
            <a:cs typeface="Arial"/>
          </a:endParaRPr>
        </a:p>
      </dgm:t>
    </dgm:pt>
    <dgm:pt modelId="{2B574C8E-B594-E74D-BAF9-111481DEA936}" type="parTrans" cxnId="{7231C8E7-683C-7940-BCD0-16DE8C3536B5}">
      <dgm:prSet/>
      <dgm:spPr/>
      <dgm:t>
        <a:bodyPr/>
        <a:lstStyle/>
        <a:p>
          <a:endParaRPr lang="en-US"/>
        </a:p>
      </dgm:t>
    </dgm:pt>
    <dgm:pt modelId="{2E04B4E6-28EE-A04D-B69F-F2B9D2CCE221}" type="sibTrans" cxnId="{7231C8E7-683C-7940-BCD0-16DE8C3536B5}">
      <dgm:prSet/>
      <dgm:spPr/>
      <dgm:t>
        <a:bodyPr/>
        <a:lstStyle/>
        <a:p>
          <a:endParaRPr lang="en-US"/>
        </a:p>
      </dgm:t>
    </dgm:pt>
    <dgm:pt modelId="{64FE46A0-FBCC-314C-999D-1EA9F4287A38}">
      <dgm:prSet/>
      <dgm:spPr>
        <a:solidFill>
          <a:schemeClr val="tx2">
            <a:lumMod val="20000"/>
            <a:lumOff val="80000"/>
          </a:schemeClr>
        </a:solidFill>
        <a:ln>
          <a:solidFill>
            <a:schemeClr val="tx2">
              <a:lumMod val="75000"/>
            </a:schemeClr>
          </a:solidFill>
        </a:ln>
      </dgm:spPr>
      <dgm:t>
        <a:bodyPr/>
        <a:lstStyle/>
        <a:p>
          <a:pPr rtl="0"/>
          <a:r>
            <a:rPr lang="en-US" dirty="0" smtClean="0">
              <a:latin typeface="Arial"/>
              <a:cs typeface="Arial"/>
            </a:rPr>
            <a:t>An organization is responsible for personal information under its control and shall designate an individual or individuals who are accountable for the organization’s compliance with the following principles.</a:t>
          </a:r>
          <a:endParaRPr lang="en-US" dirty="0">
            <a:latin typeface="Arial"/>
            <a:cs typeface="Arial"/>
          </a:endParaRPr>
        </a:p>
      </dgm:t>
    </dgm:pt>
    <dgm:pt modelId="{C301A104-5BA1-AF4B-9E34-CEFA03366E17}" type="parTrans" cxnId="{E2206F09-4F7D-CE42-AD21-32365D602325}">
      <dgm:prSet/>
      <dgm:spPr/>
      <dgm:t>
        <a:bodyPr/>
        <a:lstStyle/>
        <a:p>
          <a:endParaRPr lang="en-US"/>
        </a:p>
      </dgm:t>
    </dgm:pt>
    <dgm:pt modelId="{86F126F2-3FD4-0544-AC19-187D9F016CA9}" type="sibTrans" cxnId="{E2206F09-4F7D-CE42-AD21-32365D602325}">
      <dgm:prSet/>
      <dgm:spPr/>
      <dgm:t>
        <a:bodyPr/>
        <a:lstStyle/>
        <a:p>
          <a:endParaRPr lang="en-US"/>
        </a:p>
      </dgm:t>
    </dgm:pt>
    <dgm:pt modelId="{AB75031F-C33B-F14B-AC03-A9240D570266}">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a:cs typeface="Arial"/>
            </a:rPr>
            <a:t>2:  Identifying Purposes</a:t>
          </a:r>
          <a:endParaRPr lang="en-US" dirty="0">
            <a:latin typeface="Arial"/>
            <a:cs typeface="Arial"/>
          </a:endParaRPr>
        </a:p>
      </dgm:t>
    </dgm:pt>
    <dgm:pt modelId="{7D7794AC-0946-EC40-822E-04AB27BD4722}" type="parTrans" cxnId="{69CDA4EF-52CA-6B44-AAD8-B2BD600F1881}">
      <dgm:prSet/>
      <dgm:spPr/>
      <dgm:t>
        <a:bodyPr/>
        <a:lstStyle/>
        <a:p>
          <a:endParaRPr lang="en-US"/>
        </a:p>
      </dgm:t>
    </dgm:pt>
    <dgm:pt modelId="{85272AF3-F476-DC4F-A7C9-556AE97AEFBB}" type="sibTrans" cxnId="{69CDA4EF-52CA-6B44-AAD8-B2BD600F1881}">
      <dgm:prSet/>
      <dgm:spPr/>
      <dgm:t>
        <a:bodyPr/>
        <a:lstStyle/>
        <a:p>
          <a:endParaRPr lang="en-US"/>
        </a:p>
      </dgm:t>
    </dgm:pt>
    <dgm:pt modelId="{AD1AD817-A5D6-514D-AC68-B15618FD449E}">
      <dgm:prSet/>
      <dgm:spPr>
        <a:solidFill>
          <a:schemeClr val="tx2">
            <a:lumMod val="20000"/>
            <a:lumOff val="80000"/>
          </a:schemeClr>
        </a:solidFill>
        <a:ln>
          <a:solidFill>
            <a:schemeClr val="tx2">
              <a:lumMod val="75000"/>
            </a:schemeClr>
          </a:solidFill>
        </a:ln>
      </dgm:spPr>
      <dgm:t>
        <a:bodyPr/>
        <a:lstStyle/>
        <a:p>
          <a:pPr rtl="0"/>
          <a:r>
            <a:rPr lang="en-US" dirty="0" smtClean="0">
              <a:latin typeface="Arial"/>
              <a:cs typeface="Arial"/>
            </a:rPr>
            <a:t>The purposes for which personal information is collected shall be identified by the organization at or before the time the information is collected.</a:t>
          </a:r>
          <a:endParaRPr lang="en-US" dirty="0">
            <a:latin typeface="Arial"/>
            <a:cs typeface="Arial"/>
          </a:endParaRPr>
        </a:p>
      </dgm:t>
    </dgm:pt>
    <dgm:pt modelId="{569FD33F-F30D-814C-B519-71923EC7F347}" type="parTrans" cxnId="{EDE749D6-0360-894A-9B5B-10AB56C62F40}">
      <dgm:prSet/>
      <dgm:spPr/>
      <dgm:t>
        <a:bodyPr/>
        <a:lstStyle/>
        <a:p>
          <a:endParaRPr lang="en-US"/>
        </a:p>
      </dgm:t>
    </dgm:pt>
    <dgm:pt modelId="{024C08F5-49E9-A649-BA4D-FFAD702C52D9}" type="sibTrans" cxnId="{EDE749D6-0360-894A-9B5B-10AB56C62F40}">
      <dgm:prSet/>
      <dgm:spPr/>
      <dgm:t>
        <a:bodyPr/>
        <a:lstStyle/>
        <a:p>
          <a:endParaRPr lang="en-US"/>
        </a:p>
      </dgm:t>
    </dgm:pt>
    <dgm:pt modelId="{D4B88F4B-48DE-494F-B6D7-5111BDBBD257}">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a:cs typeface="Arial"/>
            </a:rPr>
            <a:t>3:  Consent</a:t>
          </a:r>
          <a:endParaRPr lang="en-US" dirty="0">
            <a:latin typeface="Arial"/>
            <a:cs typeface="Arial"/>
          </a:endParaRPr>
        </a:p>
      </dgm:t>
    </dgm:pt>
    <dgm:pt modelId="{AE0B8B34-B9C4-F146-B4D5-D36C3D5AD3B2}" type="parTrans" cxnId="{3D6DC681-F663-9649-80C8-A821EAA9C6EB}">
      <dgm:prSet/>
      <dgm:spPr/>
      <dgm:t>
        <a:bodyPr/>
        <a:lstStyle/>
        <a:p>
          <a:endParaRPr lang="en-US"/>
        </a:p>
      </dgm:t>
    </dgm:pt>
    <dgm:pt modelId="{E2F9C36D-A57E-1E42-9FA7-7C5244EBFE06}" type="sibTrans" cxnId="{3D6DC681-F663-9649-80C8-A821EAA9C6EB}">
      <dgm:prSet/>
      <dgm:spPr/>
      <dgm:t>
        <a:bodyPr/>
        <a:lstStyle/>
        <a:p>
          <a:endParaRPr lang="en-US"/>
        </a:p>
      </dgm:t>
    </dgm:pt>
    <dgm:pt modelId="{6E4A2153-7B1B-1846-A071-F2C76183B4A5}">
      <dgm:prSet/>
      <dgm:spPr>
        <a:solidFill>
          <a:schemeClr val="tx2">
            <a:lumMod val="20000"/>
            <a:lumOff val="80000"/>
          </a:schemeClr>
        </a:solidFill>
        <a:ln>
          <a:solidFill>
            <a:schemeClr val="tx2">
              <a:lumMod val="75000"/>
            </a:schemeClr>
          </a:solidFill>
        </a:ln>
      </dgm:spPr>
      <dgm:t>
        <a:bodyPr/>
        <a:lstStyle/>
        <a:p>
          <a:pPr rtl="0"/>
          <a:r>
            <a:rPr lang="en-US" dirty="0" smtClean="0">
              <a:latin typeface="Arial"/>
              <a:cs typeface="Arial"/>
            </a:rPr>
            <a:t>The knowledge and consent of the individual are required for the collection, use or disclosure of personal information, except when inappropriate.</a:t>
          </a:r>
          <a:endParaRPr lang="en-US" dirty="0">
            <a:latin typeface="Arial"/>
            <a:cs typeface="Arial"/>
          </a:endParaRPr>
        </a:p>
      </dgm:t>
    </dgm:pt>
    <dgm:pt modelId="{C8F89496-51D1-C243-841F-D40E80690AEF}" type="parTrans" cxnId="{C01116B7-1644-7441-9472-F498C56C46D1}">
      <dgm:prSet/>
      <dgm:spPr/>
      <dgm:t>
        <a:bodyPr/>
        <a:lstStyle/>
        <a:p>
          <a:endParaRPr lang="en-US"/>
        </a:p>
      </dgm:t>
    </dgm:pt>
    <dgm:pt modelId="{CAC1A52B-338F-E84A-BC9F-A1301D7D73E7}" type="sibTrans" cxnId="{C01116B7-1644-7441-9472-F498C56C46D1}">
      <dgm:prSet/>
      <dgm:spPr/>
      <dgm:t>
        <a:bodyPr/>
        <a:lstStyle/>
        <a:p>
          <a:endParaRPr lang="en-US"/>
        </a:p>
      </dgm:t>
    </dgm:pt>
    <dgm:pt modelId="{4B5DEFD7-B821-1F4C-8C90-695DD844F9F6}" type="pres">
      <dgm:prSet presAssocID="{7FA62D7F-A7EB-C140-9C20-170F9045F10C}" presName="Name0" presStyleCnt="0">
        <dgm:presLayoutVars>
          <dgm:dir/>
          <dgm:animLvl val="lvl"/>
          <dgm:resizeHandles val="exact"/>
        </dgm:presLayoutVars>
      </dgm:prSet>
      <dgm:spPr/>
      <dgm:t>
        <a:bodyPr/>
        <a:lstStyle/>
        <a:p>
          <a:endParaRPr lang="en-US"/>
        </a:p>
      </dgm:t>
    </dgm:pt>
    <dgm:pt modelId="{0A405447-7902-384C-B8D3-2CC49F888D6E}" type="pres">
      <dgm:prSet presAssocID="{A1BD830B-F590-F34E-998C-AEC5FC626EAF}" presName="composite" presStyleCnt="0"/>
      <dgm:spPr/>
      <dgm:t>
        <a:bodyPr/>
        <a:lstStyle/>
        <a:p>
          <a:endParaRPr lang="en-US"/>
        </a:p>
      </dgm:t>
    </dgm:pt>
    <dgm:pt modelId="{645D9D85-C36C-0447-A9B7-21A66D241B2D}" type="pres">
      <dgm:prSet presAssocID="{A1BD830B-F590-F34E-998C-AEC5FC626EAF}" presName="parTx" presStyleLbl="alignNode1" presStyleIdx="0" presStyleCnt="3">
        <dgm:presLayoutVars>
          <dgm:chMax val="0"/>
          <dgm:chPref val="0"/>
          <dgm:bulletEnabled val="1"/>
        </dgm:presLayoutVars>
      </dgm:prSet>
      <dgm:spPr/>
      <dgm:t>
        <a:bodyPr/>
        <a:lstStyle/>
        <a:p>
          <a:endParaRPr lang="en-US"/>
        </a:p>
      </dgm:t>
    </dgm:pt>
    <dgm:pt modelId="{D50731E4-42F3-6E4D-807E-4D850D6D1C69}" type="pres">
      <dgm:prSet presAssocID="{A1BD830B-F590-F34E-998C-AEC5FC626EAF}" presName="desTx" presStyleLbl="alignAccFollowNode1" presStyleIdx="0" presStyleCnt="3">
        <dgm:presLayoutVars>
          <dgm:bulletEnabled val="1"/>
        </dgm:presLayoutVars>
      </dgm:prSet>
      <dgm:spPr/>
      <dgm:t>
        <a:bodyPr/>
        <a:lstStyle/>
        <a:p>
          <a:endParaRPr lang="en-US"/>
        </a:p>
      </dgm:t>
    </dgm:pt>
    <dgm:pt modelId="{2ADD68CF-98C2-9144-B5FC-CD9B5D7141F9}" type="pres">
      <dgm:prSet presAssocID="{2E04B4E6-28EE-A04D-B69F-F2B9D2CCE221}" presName="space" presStyleCnt="0"/>
      <dgm:spPr/>
      <dgm:t>
        <a:bodyPr/>
        <a:lstStyle/>
        <a:p>
          <a:endParaRPr lang="en-US"/>
        </a:p>
      </dgm:t>
    </dgm:pt>
    <dgm:pt modelId="{41047793-A56C-8949-80D9-48425D7CDA0C}" type="pres">
      <dgm:prSet presAssocID="{AB75031F-C33B-F14B-AC03-A9240D570266}" presName="composite" presStyleCnt="0"/>
      <dgm:spPr/>
      <dgm:t>
        <a:bodyPr/>
        <a:lstStyle/>
        <a:p>
          <a:endParaRPr lang="en-US"/>
        </a:p>
      </dgm:t>
    </dgm:pt>
    <dgm:pt modelId="{5BC80CEA-CAA1-3740-867C-B9FCEE4C7A11}" type="pres">
      <dgm:prSet presAssocID="{AB75031F-C33B-F14B-AC03-A9240D570266}" presName="parTx" presStyleLbl="alignNode1" presStyleIdx="1" presStyleCnt="3">
        <dgm:presLayoutVars>
          <dgm:chMax val="0"/>
          <dgm:chPref val="0"/>
          <dgm:bulletEnabled val="1"/>
        </dgm:presLayoutVars>
      </dgm:prSet>
      <dgm:spPr/>
      <dgm:t>
        <a:bodyPr/>
        <a:lstStyle/>
        <a:p>
          <a:endParaRPr lang="en-US"/>
        </a:p>
      </dgm:t>
    </dgm:pt>
    <dgm:pt modelId="{6F61F99F-FD45-B54B-89D2-21818AB406D0}" type="pres">
      <dgm:prSet presAssocID="{AB75031F-C33B-F14B-AC03-A9240D570266}" presName="desTx" presStyleLbl="alignAccFollowNode1" presStyleIdx="1" presStyleCnt="3">
        <dgm:presLayoutVars>
          <dgm:bulletEnabled val="1"/>
        </dgm:presLayoutVars>
      </dgm:prSet>
      <dgm:spPr/>
      <dgm:t>
        <a:bodyPr/>
        <a:lstStyle/>
        <a:p>
          <a:endParaRPr lang="en-US"/>
        </a:p>
      </dgm:t>
    </dgm:pt>
    <dgm:pt modelId="{D75C7DA0-EC97-6143-9705-C0ADE7132389}" type="pres">
      <dgm:prSet presAssocID="{85272AF3-F476-DC4F-A7C9-556AE97AEFBB}" presName="space" presStyleCnt="0"/>
      <dgm:spPr/>
      <dgm:t>
        <a:bodyPr/>
        <a:lstStyle/>
        <a:p>
          <a:endParaRPr lang="en-US"/>
        </a:p>
      </dgm:t>
    </dgm:pt>
    <dgm:pt modelId="{2BEC224B-D8F6-E347-AE58-C56EB0D84BF5}" type="pres">
      <dgm:prSet presAssocID="{D4B88F4B-48DE-494F-B6D7-5111BDBBD257}" presName="composite" presStyleCnt="0"/>
      <dgm:spPr/>
      <dgm:t>
        <a:bodyPr/>
        <a:lstStyle/>
        <a:p>
          <a:endParaRPr lang="en-US"/>
        </a:p>
      </dgm:t>
    </dgm:pt>
    <dgm:pt modelId="{1245B536-8B42-B34A-8FEC-760C78086C53}" type="pres">
      <dgm:prSet presAssocID="{D4B88F4B-48DE-494F-B6D7-5111BDBBD257}" presName="parTx" presStyleLbl="alignNode1" presStyleIdx="2" presStyleCnt="3">
        <dgm:presLayoutVars>
          <dgm:chMax val="0"/>
          <dgm:chPref val="0"/>
          <dgm:bulletEnabled val="1"/>
        </dgm:presLayoutVars>
      </dgm:prSet>
      <dgm:spPr/>
      <dgm:t>
        <a:bodyPr/>
        <a:lstStyle/>
        <a:p>
          <a:endParaRPr lang="en-US"/>
        </a:p>
      </dgm:t>
    </dgm:pt>
    <dgm:pt modelId="{4247403C-AFFA-AF43-A795-BBEBC2BD84AD}" type="pres">
      <dgm:prSet presAssocID="{D4B88F4B-48DE-494F-B6D7-5111BDBBD257}" presName="desTx" presStyleLbl="alignAccFollowNode1" presStyleIdx="2" presStyleCnt="3">
        <dgm:presLayoutVars>
          <dgm:bulletEnabled val="1"/>
        </dgm:presLayoutVars>
      </dgm:prSet>
      <dgm:spPr/>
      <dgm:t>
        <a:bodyPr/>
        <a:lstStyle/>
        <a:p>
          <a:endParaRPr lang="en-US"/>
        </a:p>
      </dgm:t>
    </dgm:pt>
  </dgm:ptLst>
  <dgm:cxnLst>
    <dgm:cxn modelId="{B81352CA-B905-AC49-B714-1AF17CA19458}" type="presOf" srcId="{6E4A2153-7B1B-1846-A071-F2C76183B4A5}" destId="{4247403C-AFFA-AF43-A795-BBEBC2BD84AD}" srcOrd="0" destOrd="0" presId="urn:microsoft.com/office/officeart/2005/8/layout/hList1"/>
    <dgm:cxn modelId="{94AD509C-AD17-A643-B558-AC3C3507463A}" type="presOf" srcId="{D4B88F4B-48DE-494F-B6D7-5111BDBBD257}" destId="{1245B536-8B42-B34A-8FEC-760C78086C53}" srcOrd="0" destOrd="0" presId="urn:microsoft.com/office/officeart/2005/8/layout/hList1"/>
    <dgm:cxn modelId="{1B10377F-1B0F-3540-A7CF-0A987F272F9C}" type="presOf" srcId="{AD1AD817-A5D6-514D-AC68-B15618FD449E}" destId="{6F61F99F-FD45-B54B-89D2-21818AB406D0}" srcOrd="0" destOrd="0" presId="urn:microsoft.com/office/officeart/2005/8/layout/hList1"/>
    <dgm:cxn modelId="{6DB38CF7-CBF9-5F4F-98AE-D3F4E91AB47D}" type="presOf" srcId="{7FA62D7F-A7EB-C140-9C20-170F9045F10C}" destId="{4B5DEFD7-B821-1F4C-8C90-695DD844F9F6}" srcOrd="0" destOrd="0" presId="urn:microsoft.com/office/officeart/2005/8/layout/hList1"/>
    <dgm:cxn modelId="{7231C8E7-683C-7940-BCD0-16DE8C3536B5}" srcId="{7FA62D7F-A7EB-C140-9C20-170F9045F10C}" destId="{A1BD830B-F590-F34E-998C-AEC5FC626EAF}" srcOrd="0" destOrd="0" parTransId="{2B574C8E-B594-E74D-BAF9-111481DEA936}" sibTransId="{2E04B4E6-28EE-A04D-B69F-F2B9D2CCE221}"/>
    <dgm:cxn modelId="{3D6DC681-F663-9649-80C8-A821EAA9C6EB}" srcId="{7FA62D7F-A7EB-C140-9C20-170F9045F10C}" destId="{D4B88F4B-48DE-494F-B6D7-5111BDBBD257}" srcOrd="2" destOrd="0" parTransId="{AE0B8B34-B9C4-F146-B4D5-D36C3D5AD3B2}" sibTransId="{E2F9C36D-A57E-1E42-9FA7-7C5244EBFE06}"/>
    <dgm:cxn modelId="{E2206F09-4F7D-CE42-AD21-32365D602325}" srcId="{A1BD830B-F590-F34E-998C-AEC5FC626EAF}" destId="{64FE46A0-FBCC-314C-999D-1EA9F4287A38}" srcOrd="0" destOrd="0" parTransId="{C301A104-5BA1-AF4B-9E34-CEFA03366E17}" sibTransId="{86F126F2-3FD4-0544-AC19-187D9F016CA9}"/>
    <dgm:cxn modelId="{69CDA4EF-52CA-6B44-AAD8-B2BD600F1881}" srcId="{7FA62D7F-A7EB-C140-9C20-170F9045F10C}" destId="{AB75031F-C33B-F14B-AC03-A9240D570266}" srcOrd="1" destOrd="0" parTransId="{7D7794AC-0946-EC40-822E-04AB27BD4722}" sibTransId="{85272AF3-F476-DC4F-A7C9-556AE97AEFBB}"/>
    <dgm:cxn modelId="{6106E525-87DA-5C42-B71D-FAD1238ACB10}" type="presOf" srcId="{A1BD830B-F590-F34E-998C-AEC5FC626EAF}" destId="{645D9D85-C36C-0447-A9B7-21A66D241B2D}" srcOrd="0" destOrd="0" presId="urn:microsoft.com/office/officeart/2005/8/layout/hList1"/>
    <dgm:cxn modelId="{916BF7C1-A555-764A-9EE5-D4C6B3BB9749}" type="presOf" srcId="{AB75031F-C33B-F14B-AC03-A9240D570266}" destId="{5BC80CEA-CAA1-3740-867C-B9FCEE4C7A11}" srcOrd="0" destOrd="0" presId="urn:microsoft.com/office/officeart/2005/8/layout/hList1"/>
    <dgm:cxn modelId="{5C8C8AF9-B607-384E-9EE6-49C45C01DDBB}" type="presOf" srcId="{64FE46A0-FBCC-314C-999D-1EA9F4287A38}" destId="{D50731E4-42F3-6E4D-807E-4D850D6D1C69}" srcOrd="0" destOrd="0" presId="urn:microsoft.com/office/officeart/2005/8/layout/hList1"/>
    <dgm:cxn modelId="{C01116B7-1644-7441-9472-F498C56C46D1}" srcId="{D4B88F4B-48DE-494F-B6D7-5111BDBBD257}" destId="{6E4A2153-7B1B-1846-A071-F2C76183B4A5}" srcOrd="0" destOrd="0" parTransId="{C8F89496-51D1-C243-841F-D40E80690AEF}" sibTransId="{CAC1A52B-338F-E84A-BC9F-A1301D7D73E7}"/>
    <dgm:cxn modelId="{EDE749D6-0360-894A-9B5B-10AB56C62F40}" srcId="{AB75031F-C33B-F14B-AC03-A9240D570266}" destId="{AD1AD817-A5D6-514D-AC68-B15618FD449E}" srcOrd="0" destOrd="0" parTransId="{569FD33F-F30D-814C-B519-71923EC7F347}" sibTransId="{024C08F5-49E9-A649-BA4D-FFAD702C52D9}"/>
    <dgm:cxn modelId="{7EFEC767-2D58-5F4E-9AFD-D41CE73101FE}" type="presParOf" srcId="{4B5DEFD7-B821-1F4C-8C90-695DD844F9F6}" destId="{0A405447-7902-384C-B8D3-2CC49F888D6E}" srcOrd="0" destOrd="0" presId="urn:microsoft.com/office/officeart/2005/8/layout/hList1"/>
    <dgm:cxn modelId="{CBB42928-764B-F14F-9DDB-C950AC134CE4}" type="presParOf" srcId="{0A405447-7902-384C-B8D3-2CC49F888D6E}" destId="{645D9D85-C36C-0447-A9B7-21A66D241B2D}" srcOrd="0" destOrd="0" presId="urn:microsoft.com/office/officeart/2005/8/layout/hList1"/>
    <dgm:cxn modelId="{1D9551BE-8BF0-F649-AF32-FB037007DB28}" type="presParOf" srcId="{0A405447-7902-384C-B8D3-2CC49F888D6E}" destId="{D50731E4-42F3-6E4D-807E-4D850D6D1C69}" srcOrd="1" destOrd="0" presId="urn:microsoft.com/office/officeart/2005/8/layout/hList1"/>
    <dgm:cxn modelId="{51F602B4-5D82-1D4E-BED1-1DC449312677}" type="presParOf" srcId="{4B5DEFD7-B821-1F4C-8C90-695DD844F9F6}" destId="{2ADD68CF-98C2-9144-B5FC-CD9B5D7141F9}" srcOrd="1" destOrd="0" presId="urn:microsoft.com/office/officeart/2005/8/layout/hList1"/>
    <dgm:cxn modelId="{919330C1-3180-654C-937C-066C511DAB47}" type="presParOf" srcId="{4B5DEFD7-B821-1F4C-8C90-695DD844F9F6}" destId="{41047793-A56C-8949-80D9-48425D7CDA0C}" srcOrd="2" destOrd="0" presId="urn:microsoft.com/office/officeart/2005/8/layout/hList1"/>
    <dgm:cxn modelId="{CD623423-7B83-194E-AB7D-0278CDBAD0DC}" type="presParOf" srcId="{41047793-A56C-8949-80D9-48425D7CDA0C}" destId="{5BC80CEA-CAA1-3740-867C-B9FCEE4C7A11}" srcOrd="0" destOrd="0" presId="urn:microsoft.com/office/officeart/2005/8/layout/hList1"/>
    <dgm:cxn modelId="{A6EB0414-D1B1-6146-A220-401A5AACB37F}" type="presParOf" srcId="{41047793-A56C-8949-80D9-48425D7CDA0C}" destId="{6F61F99F-FD45-B54B-89D2-21818AB406D0}" srcOrd="1" destOrd="0" presId="urn:microsoft.com/office/officeart/2005/8/layout/hList1"/>
    <dgm:cxn modelId="{91C899B0-5250-284E-B76B-D05722956522}" type="presParOf" srcId="{4B5DEFD7-B821-1F4C-8C90-695DD844F9F6}" destId="{D75C7DA0-EC97-6143-9705-C0ADE7132389}" srcOrd="3" destOrd="0" presId="urn:microsoft.com/office/officeart/2005/8/layout/hList1"/>
    <dgm:cxn modelId="{80C58D0C-D8DE-F743-9DD7-E6163FD79AE1}" type="presParOf" srcId="{4B5DEFD7-B821-1F4C-8C90-695DD844F9F6}" destId="{2BEC224B-D8F6-E347-AE58-C56EB0D84BF5}" srcOrd="4" destOrd="0" presId="urn:microsoft.com/office/officeart/2005/8/layout/hList1"/>
    <dgm:cxn modelId="{EEEA5776-7326-B446-96EA-26D8DFA33DB9}" type="presParOf" srcId="{2BEC224B-D8F6-E347-AE58-C56EB0D84BF5}" destId="{1245B536-8B42-B34A-8FEC-760C78086C53}" srcOrd="0" destOrd="0" presId="urn:microsoft.com/office/officeart/2005/8/layout/hList1"/>
    <dgm:cxn modelId="{1CAC874F-60BB-7A45-B9B6-63143C5E0487}" type="presParOf" srcId="{2BEC224B-D8F6-E347-AE58-C56EB0D84BF5}" destId="{4247403C-AFFA-AF43-A795-BBEBC2BD84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432EC8-046C-3549-A3A1-6D85D6CB18C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026233D-69CB-7946-974D-124E304A1D3D}">
      <dgm:prSet/>
      <dgm:spPr>
        <a:solidFill>
          <a:schemeClr val="tx2">
            <a:lumMod val="60000"/>
            <a:lumOff val="40000"/>
            <a:alpha val="90000"/>
          </a:schemeClr>
        </a:solidFill>
        <a:ln>
          <a:solidFill>
            <a:schemeClr val="tx2"/>
          </a:solidFill>
        </a:ln>
      </dgm:spPr>
      <dgm:t>
        <a:bodyPr/>
        <a:lstStyle/>
        <a:p>
          <a:pPr rtl="0"/>
          <a:r>
            <a:rPr lang="en-US" b="1" dirty="0" smtClean="0">
              <a:latin typeface="Arial"/>
              <a:cs typeface="Arial"/>
            </a:rPr>
            <a:t>4:  Limiting Collection</a:t>
          </a:r>
          <a:endParaRPr lang="en-US" dirty="0">
            <a:latin typeface="Arial"/>
            <a:cs typeface="Arial"/>
          </a:endParaRPr>
        </a:p>
      </dgm:t>
    </dgm:pt>
    <dgm:pt modelId="{DBCF531D-C08F-A146-AEA2-C88813C0A27C}" type="parTrans" cxnId="{CD737791-B23A-EB4F-919C-D35F0745B58B}">
      <dgm:prSet/>
      <dgm:spPr/>
      <dgm:t>
        <a:bodyPr/>
        <a:lstStyle/>
        <a:p>
          <a:endParaRPr lang="en-US"/>
        </a:p>
      </dgm:t>
    </dgm:pt>
    <dgm:pt modelId="{F5078453-B8FB-BC40-BDBB-91B9B3FB427C}" type="sibTrans" cxnId="{CD737791-B23A-EB4F-919C-D35F0745B58B}">
      <dgm:prSet/>
      <dgm:spPr/>
      <dgm:t>
        <a:bodyPr/>
        <a:lstStyle/>
        <a:p>
          <a:endParaRPr lang="en-US"/>
        </a:p>
      </dgm:t>
    </dgm:pt>
    <dgm:pt modelId="{99C60AF4-55B4-034A-86D1-0C4D6682AFD8}">
      <dgm:prSet/>
      <dgm:spPr>
        <a:solidFill>
          <a:schemeClr val="tx2">
            <a:lumMod val="20000"/>
            <a:lumOff val="80000"/>
          </a:schemeClr>
        </a:solidFill>
        <a:ln>
          <a:solidFill>
            <a:schemeClr val="tx2"/>
          </a:solidFill>
        </a:ln>
      </dgm:spPr>
      <dgm:t>
        <a:bodyPr/>
        <a:lstStyle/>
        <a:p>
          <a:pPr rtl="0"/>
          <a:r>
            <a:rPr lang="en-US" dirty="0" smtClean="0">
              <a:latin typeface="Arial"/>
              <a:cs typeface="Arial"/>
            </a:rPr>
            <a:t>The collection of personal information shall be limited to that which is necessary for the purposes identified by the organization.  Information shall be collected by fair and lawful means.</a:t>
          </a:r>
          <a:endParaRPr lang="en-US" dirty="0">
            <a:latin typeface="Arial"/>
            <a:cs typeface="Arial"/>
          </a:endParaRPr>
        </a:p>
      </dgm:t>
    </dgm:pt>
    <dgm:pt modelId="{60A46C84-DC4F-304B-96F6-9EC69CA1340F}" type="parTrans" cxnId="{341BF688-3565-A044-AAD7-FB8473AD29B6}">
      <dgm:prSet/>
      <dgm:spPr/>
      <dgm:t>
        <a:bodyPr/>
        <a:lstStyle/>
        <a:p>
          <a:endParaRPr lang="en-US"/>
        </a:p>
      </dgm:t>
    </dgm:pt>
    <dgm:pt modelId="{0C9E8CE1-79FF-174A-9FA0-E7533F880CFF}" type="sibTrans" cxnId="{341BF688-3565-A044-AAD7-FB8473AD29B6}">
      <dgm:prSet/>
      <dgm:spPr/>
      <dgm:t>
        <a:bodyPr/>
        <a:lstStyle/>
        <a:p>
          <a:endParaRPr lang="en-US"/>
        </a:p>
      </dgm:t>
    </dgm:pt>
    <dgm:pt modelId="{4A8604A6-7269-2746-B430-BD79A2970ED2}">
      <dgm:prSet/>
      <dgm:spPr>
        <a:solidFill>
          <a:schemeClr val="tx2">
            <a:lumMod val="60000"/>
            <a:lumOff val="40000"/>
            <a:alpha val="90000"/>
          </a:schemeClr>
        </a:solidFill>
        <a:ln>
          <a:solidFill>
            <a:schemeClr val="tx2"/>
          </a:solidFill>
        </a:ln>
      </dgm:spPr>
      <dgm:t>
        <a:bodyPr/>
        <a:lstStyle/>
        <a:p>
          <a:pPr rtl="0"/>
          <a:r>
            <a:rPr lang="en-US" b="1" dirty="0" smtClean="0">
              <a:latin typeface="Arial"/>
              <a:cs typeface="Arial"/>
            </a:rPr>
            <a:t>5: Limiting Use, Disclosure and Retention</a:t>
          </a:r>
          <a:endParaRPr lang="en-US" dirty="0">
            <a:latin typeface="Arial"/>
            <a:cs typeface="Arial"/>
          </a:endParaRPr>
        </a:p>
      </dgm:t>
    </dgm:pt>
    <dgm:pt modelId="{F81EACD1-3396-604A-A44B-3BE690720BFE}" type="parTrans" cxnId="{FD48C050-8DF2-8648-AC41-BB72B65B16B8}">
      <dgm:prSet/>
      <dgm:spPr/>
      <dgm:t>
        <a:bodyPr/>
        <a:lstStyle/>
        <a:p>
          <a:endParaRPr lang="en-US"/>
        </a:p>
      </dgm:t>
    </dgm:pt>
    <dgm:pt modelId="{F8D21838-57E0-B549-B517-8001A7260569}" type="sibTrans" cxnId="{FD48C050-8DF2-8648-AC41-BB72B65B16B8}">
      <dgm:prSet/>
      <dgm:spPr/>
      <dgm:t>
        <a:bodyPr/>
        <a:lstStyle/>
        <a:p>
          <a:endParaRPr lang="en-US"/>
        </a:p>
      </dgm:t>
    </dgm:pt>
    <dgm:pt modelId="{A678B675-130C-344D-8029-0F04C2835DCC}">
      <dgm:prSet/>
      <dgm:spPr>
        <a:solidFill>
          <a:schemeClr val="tx2">
            <a:lumMod val="20000"/>
            <a:lumOff val="80000"/>
          </a:schemeClr>
        </a:solidFill>
        <a:ln>
          <a:solidFill>
            <a:schemeClr val="tx2"/>
          </a:solidFill>
        </a:ln>
      </dgm:spPr>
      <dgm:t>
        <a:bodyPr/>
        <a:lstStyle/>
        <a:p>
          <a:pPr rtl="0"/>
          <a:r>
            <a:rPr lang="en-US" dirty="0" smtClean="0">
              <a:latin typeface="Arial"/>
              <a:cs typeface="Arial"/>
            </a:rPr>
            <a:t>Personal information shall not be used or disclosed for purposes other than those for which it was collected, except with the consent of the individual or as required by the law.  Personal information shall be retained only as long as necessary for fulfillment of those purposes.</a:t>
          </a:r>
          <a:endParaRPr lang="en-US" dirty="0">
            <a:latin typeface="Arial"/>
            <a:cs typeface="Arial"/>
          </a:endParaRPr>
        </a:p>
      </dgm:t>
    </dgm:pt>
    <dgm:pt modelId="{109A2B16-BDEF-AE4C-A169-3C3D03765931}" type="parTrans" cxnId="{1DE7863A-4265-5C40-AC86-66DFFDE596C5}">
      <dgm:prSet/>
      <dgm:spPr/>
      <dgm:t>
        <a:bodyPr/>
        <a:lstStyle/>
        <a:p>
          <a:endParaRPr lang="en-US"/>
        </a:p>
      </dgm:t>
    </dgm:pt>
    <dgm:pt modelId="{5564457A-946E-C844-BEEE-BCB3303AD747}" type="sibTrans" cxnId="{1DE7863A-4265-5C40-AC86-66DFFDE596C5}">
      <dgm:prSet/>
      <dgm:spPr/>
      <dgm:t>
        <a:bodyPr/>
        <a:lstStyle/>
        <a:p>
          <a:endParaRPr lang="en-US"/>
        </a:p>
      </dgm:t>
    </dgm:pt>
    <dgm:pt modelId="{1FB53B43-692C-094D-ABBE-409B76C6EEE8}" type="pres">
      <dgm:prSet presAssocID="{96432EC8-046C-3549-A3A1-6D85D6CB18CC}" presName="Name0" presStyleCnt="0">
        <dgm:presLayoutVars>
          <dgm:dir/>
          <dgm:animLvl val="lvl"/>
          <dgm:resizeHandles val="exact"/>
        </dgm:presLayoutVars>
      </dgm:prSet>
      <dgm:spPr/>
      <dgm:t>
        <a:bodyPr/>
        <a:lstStyle/>
        <a:p>
          <a:endParaRPr lang="en-US"/>
        </a:p>
      </dgm:t>
    </dgm:pt>
    <dgm:pt modelId="{3E83199C-7FAB-6140-BDD0-4920E626DD8A}" type="pres">
      <dgm:prSet presAssocID="{6026233D-69CB-7946-974D-124E304A1D3D}" presName="composite" presStyleCnt="0"/>
      <dgm:spPr/>
    </dgm:pt>
    <dgm:pt modelId="{E92E6C03-50B9-BC44-A160-53CB547338B8}" type="pres">
      <dgm:prSet presAssocID="{6026233D-69CB-7946-974D-124E304A1D3D}" presName="parTx" presStyleLbl="alignNode1" presStyleIdx="0" presStyleCnt="2">
        <dgm:presLayoutVars>
          <dgm:chMax val="0"/>
          <dgm:chPref val="0"/>
          <dgm:bulletEnabled val="1"/>
        </dgm:presLayoutVars>
      </dgm:prSet>
      <dgm:spPr/>
      <dgm:t>
        <a:bodyPr/>
        <a:lstStyle/>
        <a:p>
          <a:endParaRPr lang="en-US"/>
        </a:p>
      </dgm:t>
    </dgm:pt>
    <dgm:pt modelId="{DAE563B4-04B1-C345-8D66-CDED97CA624A}" type="pres">
      <dgm:prSet presAssocID="{6026233D-69CB-7946-974D-124E304A1D3D}" presName="desTx" presStyleLbl="alignAccFollowNode1" presStyleIdx="0" presStyleCnt="2">
        <dgm:presLayoutVars>
          <dgm:bulletEnabled val="1"/>
        </dgm:presLayoutVars>
      </dgm:prSet>
      <dgm:spPr/>
      <dgm:t>
        <a:bodyPr/>
        <a:lstStyle/>
        <a:p>
          <a:endParaRPr lang="en-US"/>
        </a:p>
      </dgm:t>
    </dgm:pt>
    <dgm:pt modelId="{8CA93C13-AD73-984B-B1D0-58682EAB0222}" type="pres">
      <dgm:prSet presAssocID="{F5078453-B8FB-BC40-BDBB-91B9B3FB427C}" presName="space" presStyleCnt="0"/>
      <dgm:spPr/>
    </dgm:pt>
    <dgm:pt modelId="{2DC4002A-FBD3-DD4A-8334-9C0E0946B60A}" type="pres">
      <dgm:prSet presAssocID="{4A8604A6-7269-2746-B430-BD79A2970ED2}" presName="composite" presStyleCnt="0"/>
      <dgm:spPr/>
    </dgm:pt>
    <dgm:pt modelId="{FDEB49BE-5EC6-214E-9B3E-1843B2DF6B39}" type="pres">
      <dgm:prSet presAssocID="{4A8604A6-7269-2746-B430-BD79A2970ED2}" presName="parTx" presStyleLbl="alignNode1" presStyleIdx="1" presStyleCnt="2">
        <dgm:presLayoutVars>
          <dgm:chMax val="0"/>
          <dgm:chPref val="0"/>
          <dgm:bulletEnabled val="1"/>
        </dgm:presLayoutVars>
      </dgm:prSet>
      <dgm:spPr/>
      <dgm:t>
        <a:bodyPr/>
        <a:lstStyle/>
        <a:p>
          <a:endParaRPr lang="en-US"/>
        </a:p>
      </dgm:t>
    </dgm:pt>
    <dgm:pt modelId="{7DE0FBE9-2C4C-0C42-868B-C003E7B5FC19}" type="pres">
      <dgm:prSet presAssocID="{4A8604A6-7269-2746-B430-BD79A2970ED2}" presName="desTx" presStyleLbl="alignAccFollowNode1" presStyleIdx="1" presStyleCnt="2">
        <dgm:presLayoutVars>
          <dgm:bulletEnabled val="1"/>
        </dgm:presLayoutVars>
      </dgm:prSet>
      <dgm:spPr/>
      <dgm:t>
        <a:bodyPr/>
        <a:lstStyle/>
        <a:p>
          <a:endParaRPr lang="en-US"/>
        </a:p>
      </dgm:t>
    </dgm:pt>
  </dgm:ptLst>
  <dgm:cxnLst>
    <dgm:cxn modelId="{CFBC4641-B78B-C54A-B753-7EA7ED3150DC}" type="presOf" srcId="{96432EC8-046C-3549-A3A1-6D85D6CB18CC}" destId="{1FB53B43-692C-094D-ABBE-409B76C6EEE8}" srcOrd="0" destOrd="0" presId="urn:microsoft.com/office/officeart/2005/8/layout/hList1"/>
    <dgm:cxn modelId="{CD737791-B23A-EB4F-919C-D35F0745B58B}" srcId="{96432EC8-046C-3549-A3A1-6D85D6CB18CC}" destId="{6026233D-69CB-7946-974D-124E304A1D3D}" srcOrd="0" destOrd="0" parTransId="{DBCF531D-C08F-A146-AEA2-C88813C0A27C}" sibTransId="{F5078453-B8FB-BC40-BDBB-91B9B3FB427C}"/>
    <dgm:cxn modelId="{1DE7863A-4265-5C40-AC86-66DFFDE596C5}" srcId="{4A8604A6-7269-2746-B430-BD79A2970ED2}" destId="{A678B675-130C-344D-8029-0F04C2835DCC}" srcOrd="0" destOrd="0" parTransId="{109A2B16-BDEF-AE4C-A169-3C3D03765931}" sibTransId="{5564457A-946E-C844-BEEE-BCB3303AD747}"/>
    <dgm:cxn modelId="{78297317-C262-2047-81A1-CD93247DD9E8}" type="presOf" srcId="{99C60AF4-55B4-034A-86D1-0C4D6682AFD8}" destId="{DAE563B4-04B1-C345-8D66-CDED97CA624A}" srcOrd="0" destOrd="0" presId="urn:microsoft.com/office/officeart/2005/8/layout/hList1"/>
    <dgm:cxn modelId="{FD48C050-8DF2-8648-AC41-BB72B65B16B8}" srcId="{96432EC8-046C-3549-A3A1-6D85D6CB18CC}" destId="{4A8604A6-7269-2746-B430-BD79A2970ED2}" srcOrd="1" destOrd="0" parTransId="{F81EACD1-3396-604A-A44B-3BE690720BFE}" sibTransId="{F8D21838-57E0-B549-B517-8001A7260569}"/>
    <dgm:cxn modelId="{341BF688-3565-A044-AAD7-FB8473AD29B6}" srcId="{6026233D-69CB-7946-974D-124E304A1D3D}" destId="{99C60AF4-55B4-034A-86D1-0C4D6682AFD8}" srcOrd="0" destOrd="0" parTransId="{60A46C84-DC4F-304B-96F6-9EC69CA1340F}" sibTransId="{0C9E8CE1-79FF-174A-9FA0-E7533F880CFF}"/>
    <dgm:cxn modelId="{FDE0E0BC-1633-0C46-B9D0-EB683AD2520D}" type="presOf" srcId="{A678B675-130C-344D-8029-0F04C2835DCC}" destId="{7DE0FBE9-2C4C-0C42-868B-C003E7B5FC19}" srcOrd="0" destOrd="0" presId="urn:microsoft.com/office/officeart/2005/8/layout/hList1"/>
    <dgm:cxn modelId="{6731A277-E1F4-0D47-A2D5-2A73308B4B29}" type="presOf" srcId="{6026233D-69CB-7946-974D-124E304A1D3D}" destId="{E92E6C03-50B9-BC44-A160-53CB547338B8}" srcOrd="0" destOrd="0" presId="urn:microsoft.com/office/officeart/2005/8/layout/hList1"/>
    <dgm:cxn modelId="{7E4D3B9D-FB8A-DE43-9BF4-EF59F5A04F04}" type="presOf" srcId="{4A8604A6-7269-2746-B430-BD79A2970ED2}" destId="{FDEB49BE-5EC6-214E-9B3E-1843B2DF6B39}" srcOrd="0" destOrd="0" presId="urn:microsoft.com/office/officeart/2005/8/layout/hList1"/>
    <dgm:cxn modelId="{724FB80A-4C6F-D449-A0A5-651F9C298BE5}" type="presParOf" srcId="{1FB53B43-692C-094D-ABBE-409B76C6EEE8}" destId="{3E83199C-7FAB-6140-BDD0-4920E626DD8A}" srcOrd="0" destOrd="0" presId="urn:microsoft.com/office/officeart/2005/8/layout/hList1"/>
    <dgm:cxn modelId="{03ED1772-7832-0C4A-976F-2481258E78F5}" type="presParOf" srcId="{3E83199C-7FAB-6140-BDD0-4920E626DD8A}" destId="{E92E6C03-50B9-BC44-A160-53CB547338B8}" srcOrd="0" destOrd="0" presId="urn:microsoft.com/office/officeart/2005/8/layout/hList1"/>
    <dgm:cxn modelId="{9FE7C301-DD6B-0A4E-9AB0-54BD05488AA3}" type="presParOf" srcId="{3E83199C-7FAB-6140-BDD0-4920E626DD8A}" destId="{DAE563B4-04B1-C345-8D66-CDED97CA624A}" srcOrd="1" destOrd="0" presId="urn:microsoft.com/office/officeart/2005/8/layout/hList1"/>
    <dgm:cxn modelId="{6F3633C5-E38D-1649-A773-C8617C4E88E4}" type="presParOf" srcId="{1FB53B43-692C-094D-ABBE-409B76C6EEE8}" destId="{8CA93C13-AD73-984B-B1D0-58682EAB0222}" srcOrd="1" destOrd="0" presId="urn:microsoft.com/office/officeart/2005/8/layout/hList1"/>
    <dgm:cxn modelId="{F6C8C1EC-7AB3-A041-8BEE-EA89F142C71A}" type="presParOf" srcId="{1FB53B43-692C-094D-ABBE-409B76C6EEE8}" destId="{2DC4002A-FBD3-DD4A-8334-9C0E0946B60A}" srcOrd="2" destOrd="0" presId="urn:microsoft.com/office/officeart/2005/8/layout/hList1"/>
    <dgm:cxn modelId="{D9A20338-4F32-DB41-A3E4-E9C5916DCCF5}" type="presParOf" srcId="{2DC4002A-FBD3-DD4A-8334-9C0E0946B60A}" destId="{FDEB49BE-5EC6-214E-9B3E-1843B2DF6B39}" srcOrd="0" destOrd="0" presId="urn:microsoft.com/office/officeart/2005/8/layout/hList1"/>
    <dgm:cxn modelId="{99798C1D-C9C2-E145-A6A9-C1BD6DED72AF}" type="presParOf" srcId="{2DC4002A-FBD3-DD4A-8334-9C0E0946B60A}" destId="{7DE0FBE9-2C4C-0C42-868B-C003E7B5FC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60BF1C-E1E5-0940-A207-375FE245D60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052EFE57-87B9-9D4E-8C48-A862AFC81C0C}">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a:cs typeface="Arial"/>
            </a:rPr>
            <a:t>6:  Accuracy</a:t>
          </a:r>
          <a:endParaRPr lang="en-US" sz="2000" dirty="0">
            <a:latin typeface="Arial"/>
            <a:cs typeface="Arial"/>
          </a:endParaRPr>
        </a:p>
      </dgm:t>
    </dgm:pt>
    <dgm:pt modelId="{677EF02B-6789-3F48-B0E3-7ED2C7BE40A4}" type="parTrans" cxnId="{DAFD14D3-BDE4-994B-993F-76C8AE023325}">
      <dgm:prSet/>
      <dgm:spPr/>
      <dgm:t>
        <a:bodyPr/>
        <a:lstStyle/>
        <a:p>
          <a:endParaRPr lang="en-US"/>
        </a:p>
      </dgm:t>
    </dgm:pt>
    <dgm:pt modelId="{39204E29-9EC5-9640-9EBF-1C8DDF7B9479}" type="sibTrans" cxnId="{DAFD14D3-BDE4-994B-993F-76C8AE023325}">
      <dgm:prSet/>
      <dgm:spPr/>
      <dgm:t>
        <a:bodyPr/>
        <a:lstStyle/>
        <a:p>
          <a:endParaRPr lang="en-US"/>
        </a:p>
      </dgm:t>
    </dgm:pt>
    <dgm:pt modelId="{4111699F-314E-0A4A-928B-9540F5B24FFE}">
      <dgm:prSet custT="1"/>
      <dgm:spPr>
        <a:solidFill>
          <a:schemeClr val="tx2">
            <a:lumMod val="20000"/>
            <a:lumOff val="80000"/>
          </a:schemeClr>
        </a:solidFill>
        <a:ln>
          <a:solidFill>
            <a:schemeClr val="tx2"/>
          </a:solidFill>
        </a:ln>
      </dgm:spPr>
      <dgm:t>
        <a:bodyPr/>
        <a:lstStyle/>
        <a:p>
          <a:pPr rtl="0"/>
          <a:r>
            <a:rPr lang="en-US" sz="2000" dirty="0" smtClean="0">
              <a:latin typeface="Arial"/>
              <a:cs typeface="Arial"/>
            </a:rPr>
            <a:t>Personal information shall be as accurate, complete and up-to-date as is necessary for the purposes for which it is to be used.</a:t>
          </a:r>
          <a:endParaRPr lang="en-US" sz="2000" dirty="0">
            <a:latin typeface="Arial"/>
            <a:cs typeface="Arial"/>
          </a:endParaRPr>
        </a:p>
      </dgm:t>
    </dgm:pt>
    <dgm:pt modelId="{500EF87D-9FBF-8049-9A80-248CB5855A2A}" type="parTrans" cxnId="{1C8A5F1F-6B7E-E242-92A5-0C4942413973}">
      <dgm:prSet/>
      <dgm:spPr/>
      <dgm:t>
        <a:bodyPr/>
        <a:lstStyle/>
        <a:p>
          <a:endParaRPr lang="en-US"/>
        </a:p>
      </dgm:t>
    </dgm:pt>
    <dgm:pt modelId="{D97A4C57-B518-8B42-B6BD-E0B0A19D9A45}" type="sibTrans" cxnId="{1C8A5F1F-6B7E-E242-92A5-0C4942413973}">
      <dgm:prSet/>
      <dgm:spPr/>
      <dgm:t>
        <a:bodyPr/>
        <a:lstStyle/>
        <a:p>
          <a:endParaRPr lang="en-US"/>
        </a:p>
      </dgm:t>
    </dgm:pt>
    <dgm:pt modelId="{79A331DE-81E1-784D-A231-0F289CE123A3}">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a:cs typeface="Arial"/>
            </a:rPr>
            <a:t>7:  Safeguards</a:t>
          </a:r>
          <a:endParaRPr lang="en-US" sz="2000" dirty="0">
            <a:latin typeface="Arial"/>
            <a:cs typeface="Arial"/>
          </a:endParaRPr>
        </a:p>
      </dgm:t>
    </dgm:pt>
    <dgm:pt modelId="{E8C415D8-9C3A-CA41-8F40-5E864F05B8A8}" type="parTrans" cxnId="{041BF1A9-BB73-2540-AD2B-2A0B721664BB}">
      <dgm:prSet/>
      <dgm:spPr/>
      <dgm:t>
        <a:bodyPr/>
        <a:lstStyle/>
        <a:p>
          <a:endParaRPr lang="en-US"/>
        </a:p>
      </dgm:t>
    </dgm:pt>
    <dgm:pt modelId="{4F8CFD24-7DD7-7C40-A727-FF9B0C659507}" type="sibTrans" cxnId="{041BF1A9-BB73-2540-AD2B-2A0B721664BB}">
      <dgm:prSet/>
      <dgm:spPr/>
      <dgm:t>
        <a:bodyPr/>
        <a:lstStyle/>
        <a:p>
          <a:endParaRPr lang="en-US"/>
        </a:p>
      </dgm:t>
    </dgm:pt>
    <dgm:pt modelId="{F4DF4869-8E5F-4E43-8487-E2DBDE3DA1D6}">
      <dgm:prSet custT="1"/>
      <dgm:spPr>
        <a:solidFill>
          <a:schemeClr val="tx2">
            <a:lumMod val="20000"/>
            <a:lumOff val="80000"/>
          </a:schemeClr>
        </a:solidFill>
        <a:ln>
          <a:solidFill>
            <a:schemeClr val="tx2"/>
          </a:solidFill>
        </a:ln>
      </dgm:spPr>
      <dgm:t>
        <a:bodyPr/>
        <a:lstStyle/>
        <a:p>
          <a:pPr rtl="0"/>
          <a:r>
            <a:rPr lang="en-US" sz="2000" dirty="0" smtClean="0">
              <a:latin typeface="Arial"/>
              <a:cs typeface="Arial"/>
            </a:rPr>
            <a:t>Personal information shall be protected by security safeguards appropriate to the sensitivity of the information.</a:t>
          </a:r>
          <a:endParaRPr lang="en-US" sz="2000" dirty="0">
            <a:latin typeface="Arial"/>
            <a:cs typeface="Arial"/>
          </a:endParaRPr>
        </a:p>
      </dgm:t>
    </dgm:pt>
    <dgm:pt modelId="{B30F4AFE-616A-654F-9A7C-1F86812AE1F9}" type="parTrans" cxnId="{A416F82F-D08D-4745-82BF-E7D3E489474F}">
      <dgm:prSet/>
      <dgm:spPr/>
      <dgm:t>
        <a:bodyPr/>
        <a:lstStyle/>
        <a:p>
          <a:endParaRPr lang="en-US"/>
        </a:p>
      </dgm:t>
    </dgm:pt>
    <dgm:pt modelId="{56EF5D62-EF95-8740-BAE8-57CC227D750B}" type="sibTrans" cxnId="{A416F82F-D08D-4745-82BF-E7D3E489474F}">
      <dgm:prSet/>
      <dgm:spPr/>
      <dgm:t>
        <a:bodyPr/>
        <a:lstStyle/>
        <a:p>
          <a:endParaRPr lang="en-US"/>
        </a:p>
      </dgm:t>
    </dgm:pt>
    <dgm:pt modelId="{FB9C1175-DF95-1D4F-93B6-219FE0FD946F}">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a:cs typeface="Arial"/>
            </a:rPr>
            <a:t>8:  Openness</a:t>
          </a:r>
          <a:endParaRPr lang="en-US" sz="2000" dirty="0">
            <a:latin typeface="Arial"/>
            <a:cs typeface="Arial"/>
          </a:endParaRPr>
        </a:p>
      </dgm:t>
    </dgm:pt>
    <dgm:pt modelId="{A7D63D9F-4514-B546-A4A0-2E245F972F78}" type="parTrans" cxnId="{CA84DEF7-E4BF-3C4A-9974-CDDAC20090E3}">
      <dgm:prSet/>
      <dgm:spPr/>
      <dgm:t>
        <a:bodyPr/>
        <a:lstStyle/>
        <a:p>
          <a:endParaRPr lang="en-US"/>
        </a:p>
      </dgm:t>
    </dgm:pt>
    <dgm:pt modelId="{FC2381C8-96A3-494D-82E2-CDFA54A84A69}" type="sibTrans" cxnId="{CA84DEF7-E4BF-3C4A-9974-CDDAC20090E3}">
      <dgm:prSet/>
      <dgm:spPr/>
      <dgm:t>
        <a:bodyPr/>
        <a:lstStyle/>
        <a:p>
          <a:endParaRPr lang="en-US"/>
        </a:p>
      </dgm:t>
    </dgm:pt>
    <dgm:pt modelId="{72192CEE-96AC-714C-B9F6-6F97C8A1B7ED}">
      <dgm:prSet custT="1"/>
      <dgm:spPr>
        <a:solidFill>
          <a:schemeClr val="tx2">
            <a:lumMod val="20000"/>
            <a:lumOff val="80000"/>
          </a:schemeClr>
        </a:solidFill>
        <a:ln>
          <a:solidFill>
            <a:schemeClr val="tx2"/>
          </a:solidFill>
        </a:ln>
      </dgm:spPr>
      <dgm:t>
        <a:bodyPr/>
        <a:lstStyle/>
        <a:p>
          <a:pPr rtl="0"/>
          <a:r>
            <a:rPr lang="en-US" sz="2000" dirty="0" smtClean="0">
              <a:latin typeface="Arial"/>
              <a:cs typeface="Arial"/>
            </a:rPr>
            <a:t>An organization shall make readily available to individuals specific information about its policies and practices relating to the management of personal information.</a:t>
          </a:r>
          <a:endParaRPr lang="en-US" sz="2000" dirty="0">
            <a:latin typeface="Arial"/>
            <a:cs typeface="Arial"/>
          </a:endParaRPr>
        </a:p>
      </dgm:t>
    </dgm:pt>
    <dgm:pt modelId="{84140290-B869-E242-8512-EB563E540C19}" type="parTrans" cxnId="{629E43A2-1F31-9F49-89CC-19B7109DDA21}">
      <dgm:prSet/>
      <dgm:spPr/>
      <dgm:t>
        <a:bodyPr/>
        <a:lstStyle/>
        <a:p>
          <a:endParaRPr lang="en-US"/>
        </a:p>
      </dgm:t>
    </dgm:pt>
    <dgm:pt modelId="{A2B4416D-A646-DB46-93C6-5F7CDF325A86}" type="sibTrans" cxnId="{629E43A2-1F31-9F49-89CC-19B7109DDA21}">
      <dgm:prSet/>
      <dgm:spPr/>
      <dgm:t>
        <a:bodyPr/>
        <a:lstStyle/>
        <a:p>
          <a:endParaRPr lang="en-US"/>
        </a:p>
      </dgm:t>
    </dgm:pt>
    <dgm:pt modelId="{F1E62D93-60D0-1943-BF49-AEF4BF55AAD2}" type="pres">
      <dgm:prSet presAssocID="{9160BF1C-E1E5-0940-A207-375FE245D60C}" presName="Name0" presStyleCnt="0">
        <dgm:presLayoutVars>
          <dgm:dir/>
          <dgm:animLvl val="lvl"/>
          <dgm:resizeHandles val="exact"/>
        </dgm:presLayoutVars>
      </dgm:prSet>
      <dgm:spPr/>
      <dgm:t>
        <a:bodyPr/>
        <a:lstStyle/>
        <a:p>
          <a:endParaRPr lang="en-US"/>
        </a:p>
      </dgm:t>
    </dgm:pt>
    <dgm:pt modelId="{142CD6A4-BCF6-2E4F-B8FF-1E9A6F0EE040}" type="pres">
      <dgm:prSet presAssocID="{052EFE57-87B9-9D4E-8C48-A862AFC81C0C}" presName="composite" presStyleCnt="0"/>
      <dgm:spPr/>
    </dgm:pt>
    <dgm:pt modelId="{C450B08C-8E1C-F443-A3FE-8CDBE42CE6AA}" type="pres">
      <dgm:prSet presAssocID="{052EFE57-87B9-9D4E-8C48-A862AFC81C0C}" presName="parTx" presStyleLbl="alignNode1" presStyleIdx="0" presStyleCnt="3">
        <dgm:presLayoutVars>
          <dgm:chMax val="0"/>
          <dgm:chPref val="0"/>
          <dgm:bulletEnabled val="1"/>
        </dgm:presLayoutVars>
      </dgm:prSet>
      <dgm:spPr/>
      <dgm:t>
        <a:bodyPr/>
        <a:lstStyle/>
        <a:p>
          <a:endParaRPr lang="en-US"/>
        </a:p>
      </dgm:t>
    </dgm:pt>
    <dgm:pt modelId="{BAD18411-D563-CD42-A18D-40188558A053}" type="pres">
      <dgm:prSet presAssocID="{052EFE57-87B9-9D4E-8C48-A862AFC81C0C}" presName="desTx" presStyleLbl="alignAccFollowNode1" presStyleIdx="0" presStyleCnt="3">
        <dgm:presLayoutVars>
          <dgm:bulletEnabled val="1"/>
        </dgm:presLayoutVars>
      </dgm:prSet>
      <dgm:spPr/>
      <dgm:t>
        <a:bodyPr/>
        <a:lstStyle/>
        <a:p>
          <a:endParaRPr lang="en-US"/>
        </a:p>
      </dgm:t>
    </dgm:pt>
    <dgm:pt modelId="{D16B90E8-B873-374E-BE5B-8CF492639D12}" type="pres">
      <dgm:prSet presAssocID="{39204E29-9EC5-9640-9EBF-1C8DDF7B9479}" presName="space" presStyleCnt="0"/>
      <dgm:spPr/>
    </dgm:pt>
    <dgm:pt modelId="{88F0851F-0F69-1D48-A0ED-021F96C3EE83}" type="pres">
      <dgm:prSet presAssocID="{79A331DE-81E1-784D-A231-0F289CE123A3}" presName="composite" presStyleCnt="0"/>
      <dgm:spPr/>
    </dgm:pt>
    <dgm:pt modelId="{D9DBD29F-0ADA-F347-AF6A-D46630C7BD29}" type="pres">
      <dgm:prSet presAssocID="{79A331DE-81E1-784D-A231-0F289CE123A3}" presName="parTx" presStyleLbl="alignNode1" presStyleIdx="1" presStyleCnt="3">
        <dgm:presLayoutVars>
          <dgm:chMax val="0"/>
          <dgm:chPref val="0"/>
          <dgm:bulletEnabled val="1"/>
        </dgm:presLayoutVars>
      </dgm:prSet>
      <dgm:spPr/>
      <dgm:t>
        <a:bodyPr/>
        <a:lstStyle/>
        <a:p>
          <a:endParaRPr lang="en-US"/>
        </a:p>
      </dgm:t>
    </dgm:pt>
    <dgm:pt modelId="{35BD171E-3A82-334A-B1AB-24A193FEED1B}" type="pres">
      <dgm:prSet presAssocID="{79A331DE-81E1-784D-A231-0F289CE123A3}" presName="desTx" presStyleLbl="alignAccFollowNode1" presStyleIdx="1" presStyleCnt="3">
        <dgm:presLayoutVars>
          <dgm:bulletEnabled val="1"/>
        </dgm:presLayoutVars>
      </dgm:prSet>
      <dgm:spPr/>
      <dgm:t>
        <a:bodyPr/>
        <a:lstStyle/>
        <a:p>
          <a:endParaRPr lang="en-US"/>
        </a:p>
      </dgm:t>
    </dgm:pt>
    <dgm:pt modelId="{77883A1B-3040-9546-B52F-0E8A349DB933}" type="pres">
      <dgm:prSet presAssocID="{4F8CFD24-7DD7-7C40-A727-FF9B0C659507}" presName="space" presStyleCnt="0"/>
      <dgm:spPr/>
    </dgm:pt>
    <dgm:pt modelId="{43E0325E-FA9D-424E-A719-7631644FCF41}" type="pres">
      <dgm:prSet presAssocID="{FB9C1175-DF95-1D4F-93B6-219FE0FD946F}" presName="composite" presStyleCnt="0"/>
      <dgm:spPr/>
    </dgm:pt>
    <dgm:pt modelId="{577F6961-7AE7-4545-9E5C-809BC8677F19}" type="pres">
      <dgm:prSet presAssocID="{FB9C1175-DF95-1D4F-93B6-219FE0FD946F}" presName="parTx" presStyleLbl="alignNode1" presStyleIdx="2" presStyleCnt="3">
        <dgm:presLayoutVars>
          <dgm:chMax val="0"/>
          <dgm:chPref val="0"/>
          <dgm:bulletEnabled val="1"/>
        </dgm:presLayoutVars>
      </dgm:prSet>
      <dgm:spPr/>
      <dgm:t>
        <a:bodyPr/>
        <a:lstStyle/>
        <a:p>
          <a:endParaRPr lang="en-US"/>
        </a:p>
      </dgm:t>
    </dgm:pt>
    <dgm:pt modelId="{41CD4884-CB52-0640-B784-4E9740DD9D8C}" type="pres">
      <dgm:prSet presAssocID="{FB9C1175-DF95-1D4F-93B6-219FE0FD946F}" presName="desTx" presStyleLbl="alignAccFollowNode1" presStyleIdx="2" presStyleCnt="3">
        <dgm:presLayoutVars>
          <dgm:bulletEnabled val="1"/>
        </dgm:presLayoutVars>
      </dgm:prSet>
      <dgm:spPr/>
      <dgm:t>
        <a:bodyPr/>
        <a:lstStyle/>
        <a:p>
          <a:endParaRPr lang="en-US"/>
        </a:p>
      </dgm:t>
    </dgm:pt>
  </dgm:ptLst>
  <dgm:cxnLst>
    <dgm:cxn modelId="{629E43A2-1F31-9F49-89CC-19B7109DDA21}" srcId="{FB9C1175-DF95-1D4F-93B6-219FE0FD946F}" destId="{72192CEE-96AC-714C-B9F6-6F97C8A1B7ED}" srcOrd="0" destOrd="0" parTransId="{84140290-B869-E242-8512-EB563E540C19}" sibTransId="{A2B4416D-A646-DB46-93C6-5F7CDF325A86}"/>
    <dgm:cxn modelId="{1C8A5F1F-6B7E-E242-92A5-0C4942413973}" srcId="{052EFE57-87B9-9D4E-8C48-A862AFC81C0C}" destId="{4111699F-314E-0A4A-928B-9540F5B24FFE}" srcOrd="0" destOrd="0" parTransId="{500EF87D-9FBF-8049-9A80-248CB5855A2A}" sibTransId="{D97A4C57-B518-8B42-B6BD-E0B0A19D9A45}"/>
    <dgm:cxn modelId="{CA84DEF7-E4BF-3C4A-9974-CDDAC20090E3}" srcId="{9160BF1C-E1E5-0940-A207-375FE245D60C}" destId="{FB9C1175-DF95-1D4F-93B6-219FE0FD946F}" srcOrd="2" destOrd="0" parTransId="{A7D63D9F-4514-B546-A4A0-2E245F972F78}" sibTransId="{FC2381C8-96A3-494D-82E2-CDFA54A84A69}"/>
    <dgm:cxn modelId="{2F5F2F55-F22B-D842-BF6B-00D728CC9D8A}" type="presOf" srcId="{052EFE57-87B9-9D4E-8C48-A862AFC81C0C}" destId="{C450B08C-8E1C-F443-A3FE-8CDBE42CE6AA}" srcOrd="0" destOrd="0" presId="urn:microsoft.com/office/officeart/2005/8/layout/hList1"/>
    <dgm:cxn modelId="{A2A844B6-2AC8-3645-89CC-5DAFE83CBE9F}" type="presOf" srcId="{4111699F-314E-0A4A-928B-9540F5B24FFE}" destId="{BAD18411-D563-CD42-A18D-40188558A053}" srcOrd="0" destOrd="0" presId="urn:microsoft.com/office/officeart/2005/8/layout/hList1"/>
    <dgm:cxn modelId="{041BF1A9-BB73-2540-AD2B-2A0B721664BB}" srcId="{9160BF1C-E1E5-0940-A207-375FE245D60C}" destId="{79A331DE-81E1-784D-A231-0F289CE123A3}" srcOrd="1" destOrd="0" parTransId="{E8C415D8-9C3A-CA41-8F40-5E864F05B8A8}" sibTransId="{4F8CFD24-7DD7-7C40-A727-FF9B0C659507}"/>
    <dgm:cxn modelId="{FDE2D754-47DA-F247-8F47-5FFDAEB1BBD6}" type="presOf" srcId="{72192CEE-96AC-714C-B9F6-6F97C8A1B7ED}" destId="{41CD4884-CB52-0640-B784-4E9740DD9D8C}" srcOrd="0" destOrd="0" presId="urn:microsoft.com/office/officeart/2005/8/layout/hList1"/>
    <dgm:cxn modelId="{5E4867A0-F74F-B842-8E7F-8B4F02AD073B}" type="presOf" srcId="{FB9C1175-DF95-1D4F-93B6-219FE0FD946F}" destId="{577F6961-7AE7-4545-9E5C-809BC8677F19}" srcOrd="0" destOrd="0" presId="urn:microsoft.com/office/officeart/2005/8/layout/hList1"/>
    <dgm:cxn modelId="{A416F82F-D08D-4745-82BF-E7D3E489474F}" srcId="{79A331DE-81E1-784D-A231-0F289CE123A3}" destId="{F4DF4869-8E5F-4E43-8487-E2DBDE3DA1D6}" srcOrd="0" destOrd="0" parTransId="{B30F4AFE-616A-654F-9A7C-1F86812AE1F9}" sibTransId="{56EF5D62-EF95-8740-BAE8-57CC227D750B}"/>
    <dgm:cxn modelId="{DAFD14D3-BDE4-994B-993F-76C8AE023325}" srcId="{9160BF1C-E1E5-0940-A207-375FE245D60C}" destId="{052EFE57-87B9-9D4E-8C48-A862AFC81C0C}" srcOrd="0" destOrd="0" parTransId="{677EF02B-6789-3F48-B0E3-7ED2C7BE40A4}" sibTransId="{39204E29-9EC5-9640-9EBF-1C8DDF7B9479}"/>
    <dgm:cxn modelId="{57D9BD9A-2F98-2446-8AD6-097A7DB9A224}" type="presOf" srcId="{79A331DE-81E1-784D-A231-0F289CE123A3}" destId="{D9DBD29F-0ADA-F347-AF6A-D46630C7BD29}" srcOrd="0" destOrd="0" presId="urn:microsoft.com/office/officeart/2005/8/layout/hList1"/>
    <dgm:cxn modelId="{D928D5F4-D9DC-A94A-872E-84AE27AB54C4}" type="presOf" srcId="{9160BF1C-E1E5-0940-A207-375FE245D60C}" destId="{F1E62D93-60D0-1943-BF49-AEF4BF55AAD2}" srcOrd="0" destOrd="0" presId="urn:microsoft.com/office/officeart/2005/8/layout/hList1"/>
    <dgm:cxn modelId="{15C4FAF5-67B0-4E41-8C1A-9C32F13E074F}" type="presOf" srcId="{F4DF4869-8E5F-4E43-8487-E2DBDE3DA1D6}" destId="{35BD171E-3A82-334A-B1AB-24A193FEED1B}" srcOrd="0" destOrd="0" presId="urn:microsoft.com/office/officeart/2005/8/layout/hList1"/>
    <dgm:cxn modelId="{EC653B6B-2E48-F845-8BC3-7B9CC51E2823}" type="presParOf" srcId="{F1E62D93-60D0-1943-BF49-AEF4BF55AAD2}" destId="{142CD6A4-BCF6-2E4F-B8FF-1E9A6F0EE040}" srcOrd="0" destOrd="0" presId="urn:microsoft.com/office/officeart/2005/8/layout/hList1"/>
    <dgm:cxn modelId="{DC5CB56F-5FC8-EA45-A071-90E43DD12C30}" type="presParOf" srcId="{142CD6A4-BCF6-2E4F-B8FF-1E9A6F0EE040}" destId="{C450B08C-8E1C-F443-A3FE-8CDBE42CE6AA}" srcOrd="0" destOrd="0" presId="urn:microsoft.com/office/officeart/2005/8/layout/hList1"/>
    <dgm:cxn modelId="{5D61AE40-FF6E-E143-B80E-04002E0E3B57}" type="presParOf" srcId="{142CD6A4-BCF6-2E4F-B8FF-1E9A6F0EE040}" destId="{BAD18411-D563-CD42-A18D-40188558A053}" srcOrd="1" destOrd="0" presId="urn:microsoft.com/office/officeart/2005/8/layout/hList1"/>
    <dgm:cxn modelId="{FBDF9F8F-F924-C04D-9B51-D34CE197F809}" type="presParOf" srcId="{F1E62D93-60D0-1943-BF49-AEF4BF55AAD2}" destId="{D16B90E8-B873-374E-BE5B-8CF492639D12}" srcOrd="1" destOrd="0" presId="urn:microsoft.com/office/officeart/2005/8/layout/hList1"/>
    <dgm:cxn modelId="{A63C1342-73B7-444E-BB0A-C282483C56A8}" type="presParOf" srcId="{F1E62D93-60D0-1943-BF49-AEF4BF55AAD2}" destId="{88F0851F-0F69-1D48-A0ED-021F96C3EE83}" srcOrd="2" destOrd="0" presId="urn:microsoft.com/office/officeart/2005/8/layout/hList1"/>
    <dgm:cxn modelId="{5F26876A-78DC-FE46-82F0-5C30F80701AC}" type="presParOf" srcId="{88F0851F-0F69-1D48-A0ED-021F96C3EE83}" destId="{D9DBD29F-0ADA-F347-AF6A-D46630C7BD29}" srcOrd="0" destOrd="0" presId="urn:microsoft.com/office/officeart/2005/8/layout/hList1"/>
    <dgm:cxn modelId="{C9E6E3B0-A1DC-7A4E-A579-6D5929D97614}" type="presParOf" srcId="{88F0851F-0F69-1D48-A0ED-021F96C3EE83}" destId="{35BD171E-3A82-334A-B1AB-24A193FEED1B}" srcOrd="1" destOrd="0" presId="urn:microsoft.com/office/officeart/2005/8/layout/hList1"/>
    <dgm:cxn modelId="{532D16C3-05A3-C843-8917-2C3F54D08DA4}" type="presParOf" srcId="{F1E62D93-60D0-1943-BF49-AEF4BF55AAD2}" destId="{77883A1B-3040-9546-B52F-0E8A349DB933}" srcOrd="3" destOrd="0" presId="urn:microsoft.com/office/officeart/2005/8/layout/hList1"/>
    <dgm:cxn modelId="{2C642CC2-3833-C948-953C-E7064528F711}" type="presParOf" srcId="{F1E62D93-60D0-1943-BF49-AEF4BF55AAD2}" destId="{43E0325E-FA9D-424E-A719-7631644FCF41}" srcOrd="4" destOrd="0" presId="urn:microsoft.com/office/officeart/2005/8/layout/hList1"/>
    <dgm:cxn modelId="{182985A8-5B51-FE4C-9B38-78F62EA4A2DD}" type="presParOf" srcId="{43E0325E-FA9D-424E-A719-7631644FCF41}" destId="{577F6961-7AE7-4545-9E5C-809BC8677F19}" srcOrd="0" destOrd="0" presId="urn:microsoft.com/office/officeart/2005/8/layout/hList1"/>
    <dgm:cxn modelId="{FCDB250D-C84B-AB45-8D78-9C3BDB91D125}" type="presParOf" srcId="{43E0325E-FA9D-424E-A719-7631644FCF41}" destId="{41CD4884-CB52-0640-B784-4E9740DD9D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FFD364-A455-D34F-83D4-11AEB40A0B5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B4232BE2-9D5F-0A45-B66D-C0C1208B3CC7}">
      <dgm:prSet/>
      <dgm:spPr>
        <a:solidFill>
          <a:schemeClr val="tx2">
            <a:lumMod val="60000"/>
            <a:lumOff val="40000"/>
            <a:alpha val="90000"/>
          </a:schemeClr>
        </a:solidFill>
        <a:ln>
          <a:solidFill>
            <a:srgbClr val="633C82"/>
          </a:solidFill>
        </a:ln>
      </dgm:spPr>
      <dgm:t>
        <a:bodyPr/>
        <a:lstStyle/>
        <a:p>
          <a:pPr rtl="0"/>
          <a:r>
            <a:rPr lang="en-US" b="1" dirty="0" smtClean="0">
              <a:latin typeface="Arial"/>
              <a:cs typeface="Arial"/>
            </a:rPr>
            <a:t>9: Individual Access</a:t>
          </a:r>
          <a:endParaRPr lang="en-US" dirty="0">
            <a:latin typeface="Arial"/>
            <a:cs typeface="Arial"/>
          </a:endParaRPr>
        </a:p>
      </dgm:t>
    </dgm:pt>
    <dgm:pt modelId="{BBF83CD9-DA90-1D4A-B2F3-41BA82AEDD0D}" type="parTrans" cxnId="{1336FE70-8094-0945-A660-ACDF8CBC4608}">
      <dgm:prSet/>
      <dgm:spPr/>
      <dgm:t>
        <a:bodyPr/>
        <a:lstStyle/>
        <a:p>
          <a:endParaRPr lang="en-US"/>
        </a:p>
      </dgm:t>
    </dgm:pt>
    <dgm:pt modelId="{F4B54851-FA4B-2C4F-AFE7-53B3432D232F}" type="sibTrans" cxnId="{1336FE70-8094-0945-A660-ACDF8CBC4608}">
      <dgm:prSet/>
      <dgm:spPr/>
      <dgm:t>
        <a:bodyPr/>
        <a:lstStyle/>
        <a:p>
          <a:endParaRPr lang="en-US"/>
        </a:p>
      </dgm:t>
    </dgm:pt>
    <dgm:pt modelId="{5E1D6756-4C0E-8449-9EC5-CFF4FA63F12C}">
      <dgm:prSet/>
      <dgm:spPr>
        <a:solidFill>
          <a:schemeClr val="tx2">
            <a:lumMod val="20000"/>
            <a:lumOff val="80000"/>
          </a:schemeClr>
        </a:solidFill>
        <a:ln>
          <a:solidFill>
            <a:srgbClr val="633C82"/>
          </a:solidFill>
        </a:ln>
      </dgm:spPr>
      <dgm:t>
        <a:bodyPr/>
        <a:lstStyle/>
        <a:p>
          <a:pPr rtl="0"/>
          <a:r>
            <a:rPr lang="en-US" dirty="0" smtClean="0">
              <a:latin typeface="Arial"/>
              <a:cs typeface="Arial"/>
            </a:rPr>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endParaRPr lang="en-US" dirty="0">
            <a:latin typeface="Arial"/>
            <a:cs typeface="Arial"/>
          </a:endParaRPr>
        </a:p>
      </dgm:t>
    </dgm:pt>
    <dgm:pt modelId="{D2AB95FC-6FFE-AA4E-BAB3-D70E6D0EB794}" type="parTrans" cxnId="{E0D9662C-653A-2E4D-A2C2-29D25E1E1C20}">
      <dgm:prSet/>
      <dgm:spPr/>
      <dgm:t>
        <a:bodyPr/>
        <a:lstStyle/>
        <a:p>
          <a:endParaRPr lang="en-US"/>
        </a:p>
      </dgm:t>
    </dgm:pt>
    <dgm:pt modelId="{93A5AE50-8B5C-5749-A8CB-A9DD13641C7D}" type="sibTrans" cxnId="{E0D9662C-653A-2E4D-A2C2-29D25E1E1C20}">
      <dgm:prSet/>
      <dgm:spPr/>
      <dgm:t>
        <a:bodyPr/>
        <a:lstStyle/>
        <a:p>
          <a:endParaRPr lang="en-US"/>
        </a:p>
      </dgm:t>
    </dgm:pt>
    <dgm:pt modelId="{2E55624F-BE4D-8D4C-A16C-F7F2993A74B6}">
      <dgm:prSet/>
      <dgm:spPr>
        <a:solidFill>
          <a:schemeClr val="tx2">
            <a:lumMod val="60000"/>
            <a:lumOff val="40000"/>
            <a:alpha val="90000"/>
          </a:schemeClr>
        </a:solidFill>
        <a:ln>
          <a:solidFill>
            <a:srgbClr val="633C82"/>
          </a:solidFill>
        </a:ln>
      </dgm:spPr>
      <dgm:t>
        <a:bodyPr/>
        <a:lstStyle/>
        <a:p>
          <a:pPr rtl="0"/>
          <a:r>
            <a:rPr lang="en-US" b="1" dirty="0" smtClean="0">
              <a:latin typeface="Arial"/>
              <a:cs typeface="Arial"/>
            </a:rPr>
            <a:t>10:  Challenging Compliance</a:t>
          </a:r>
          <a:endParaRPr lang="en-US" dirty="0">
            <a:latin typeface="Arial"/>
            <a:cs typeface="Arial"/>
          </a:endParaRPr>
        </a:p>
      </dgm:t>
    </dgm:pt>
    <dgm:pt modelId="{B8C9DC33-D3B8-DA45-978D-E437D4D4B3F3}" type="parTrans" cxnId="{B0E44500-6389-2441-9AF0-DCC7981D9EEC}">
      <dgm:prSet/>
      <dgm:spPr/>
      <dgm:t>
        <a:bodyPr/>
        <a:lstStyle/>
        <a:p>
          <a:endParaRPr lang="en-US"/>
        </a:p>
      </dgm:t>
    </dgm:pt>
    <dgm:pt modelId="{5B9731D2-0911-7049-8EEF-C0D3C77C460F}" type="sibTrans" cxnId="{B0E44500-6389-2441-9AF0-DCC7981D9EEC}">
      <dgm:prSet/>
      <dgm:spPr/>
      <dgm:t>
        <a:bodyPr/>
        <a:lstStyle/>
        <a:p>
          <a:endParaRPr lang="en-US"/>
        </a:p>
      </dgm:t>
    </dgm:pt>
    <dgm:pt modelId="{7429591C-EB5A-3242-BB3D-28826F962804}">
      <dgm:prSet/>
      <dgm:spPr>
        <a:solidFill>
          <a:schemeClr val="tx2">
            <a:lumMod val="20000"/>
            <a:lumOff val="80000"/>
          </a:schemeClr>
        </a:solidFill>
        <a:ln>
          <a:solidFill>
            <a:srgbClr val="633C82">
              <a:alpha val="90000"/>
            </a:srgbClr>
          </a:solidFill>
        </a:ln>
      </dgm:spPr>
      <dgm:t>
        <a:bodyPr/>
        <a:lstStyle/>
        <a:p>
          <a:pPr rtl="0"/>
          <a:r>
            <a:rPr lang="en-US" dirty="0" smtClean="0">
              <a:latin typeface="Arial"/>
              <a:cs typeface="Arial"/>
            </a:rPr>
            <a:t>An individual shall be able to address a challenge concerning compliance with the above principles to the designated individual or individuals for the organization’s compliance.</a:t>
          </a:r>
          <a:endParaRPr lang="en-US" dirty="0">
            <a:latin typeface="Arial"/>
            <a:cs typeface="Arial"/>
          </a:endParaRPr>
        </a:p>
      </dgm:t>
    </dgm:pt>
    <dgm:pt modelId="{5DD45140-A66C-4E42-BB82-E2BEC69C1248}" type="parTrans" cxnId="{F7AFBC1F-66B2-6A41-8139-0F12A345A782}">
      <dgm:prSet/>
      <dgm:spPr/>
      <dgm:t>
        <a:bodyPr/>
        <a:lstStyle/>
        <a:p>
          <a:endParaRPr lang="en-US"/>
        </a:p>
      </dgm:t>
    </dgm:pt>
    <dgm:pt modelId="{7558CBF6-8A2A-F14E-BE83-EA886B898906}" type="sibTrans" cxnId="{F7AFBC1F-66B2-6A41-8139-0F12A345A782}">
      <dgm:prSet/>
      <dgm:spPr/>
      <dgm:t>
        <a:bodyPr/>
        <a:lstStyle/>
        <a:p>
          <a:endParaRPr lang="en-US"/>
        </a:p>
      </dgm:t>
    </dgm:pt>
    <dgm:pt modelId="{5F9EA0F8-5229-EA46-88EC-6C9B8861309B}" type="pres">
      <dgm:prSet presAssocID="{69FFD364-A455-D34F-83D4-11AEB40A0B5C}" presName="Name0" presStyleCnt="0">
        <dgm:presLayoutVars>
          <dgm:dir/>
          <dgm:animLvl val="lvl"/>
          <dgm:resizeHandles val="exact"/>
        </dgm:presLayoutVars>
      </dgm:prSet>
      <dgm:spPr/>
      <dgm:t>
        <a:bodyPr/>
        <a:lstStyle/>
        <a:p>
          <a:endParaRPr lang="en-US"/>
        </a:p>
      </dgm:t>
    </dgm:pt>
    <dgm:pt modelId="{05DA0C8D-1231-7645-A5A6-48742A6AD9C0}" type="pres">
      <dgm:prSet presAssocID="{B4232BE2-9D5F-0A45-B66D-C0C1208B3CC7}" presName="composite" presStyleCnt="0"/>
      <dgm:spPr/>
    </dgm:pt>
    <dgm:pt modelId="{D7D541B8-38DD-3040-B699-742B43EB7925}" type="pres">
      <dgm:prSet presAssocID="{B4232BE2-9D5F-0A45-B66D-C0C1208B3CC7}" presName="parTx" presStyleLbl="alignNode1" presStyleIdx="0" presStyleCnt="2">
        <dgm:presLayoutVars>
          <dgm:chMax val="0"/>
          <dgm:chPref val="0"/>
          <dgm:bulletEnabled val="1"/>
        </dgm:presLayoutVars>
      </dgm:prSet>
      <dgm:spPr/>
      <dgm:t>
        <a:bodyPr/>
        <a:lstStyle/>
        <a:p>
          <a:endParaRPr lang="en-US"/>
        </a:p>
      </dgm:t>
    </dgm:pt>
    <dgm:pt modelId="{C07F383A-F373-0547-9006-2B07559EC773}" type="pres">
      <dgm:prSet presAssocID="{B4232BE2-9D5F-0A45-B66D-C0C1208B3CC7}" presName="desTx" presStyleLbl="alignAccFollowNode1" presStyleIdx="0" presStyleCnt="2">
        <dgm:presLayoutVars>
          <dgm:bulletEnabled val="1"/>
        </dgm:presLayoutVars>
      </dgm:prSet>
      <dgm:spPr/>
      <dgm:t>
        <a:bodyPr/>
        <a:lstStyle/>
        <a:p>
          <a:endParaRPr lang="en-US"/>
        </a:p>
      </dgm:t>
    </dgm:pt>
    <dgm:pt modelId="{9DFBD957-10A0-5D48-837A-AD396F77B9F7}" type="pres">
      <dgm:prSet presAssocID="{F4B54851-FA4B-2C4F-AFE7-53B3432D232F}" presName="space" presStyleCnt="0"/>
      <dgm:spPr/>
    </dgm:pt>
    <dgm:pt modelId="{D4FBFA79-474F-3347-82A7-8716EB07C932}" type="pres">
      <dgm:prSet presAssocID="{2E55624F-BE4D-8D4C-A16C-F7F2993A74B6}" presName="composite" presStyleCnt="0"/>
      <dgm:spPr/>
    </dgm:pt>
    <dgm:pt modelId="{46FFCA78-82F0-E64A-B3E0-3BB7FE5F2444}" type="pres">
      <dgm:prSet presAssocID="{2E55624F-BE4D-8D4C-A16C-F7F2993A74B6}" presName="parTx" presStyleLbl="alignNode1" presStyleIdx="1" presStyleCnt="2">
        <dgm:presLayoutVars>
          <dgm:chMax val="0"/>
          <dgm:chPref val="0"/>
          <dgm:bulletEnabled val="1"/>
        </dgm:presLayoutVars>
      </dgm:prSet>
      <dgm:spPr/>
      <dgm:t>
        <a:bodyPr/>
        <a:lstStyle/>
        <a:p>
          <a:endParaRPr lang="en-US"/>
        </a:p>
      </dgm:t>
    </dgm:pt>
    <dgm:pt modelId="{F5478E22-D8AA-8C4B-B908-2B6773155EA8}" type="pres">
      <dgm:prSet presAssocID="{2E55624F-BE4D-8D4C-A16C-F7F2993A74B6}" presName="desTx" presStyleLbl="alignAccFollowNode1" presStyleIdx="1" presStyleCnt="2">
        <dgm:presLayoutVars>
          <dgm:bulletEnabled val="1"/>
        </dgm:presLayoutVars>
      </dgm:prSet>
      <dgm:spPr/>
      <dgm:t>
        <a:bodyPr/>
        <a:lstStyle/>
        <a:p>
          <a:endParaRPr lang="en-US"/>
        </a:p>
      </dgm:t>
    </dgm:pt>
  </dgm:ptLst>
  <dgm:cxnLst>
    <dgm:cxn modelId="{B0E44500-6389-2441-9AF0-DCC7981D9EEC}" srcId="{69FFD364-A455-D34F-83D4-11AEB40A0B5C}" destId="{2E55624F-BE4D-8D4C-A16C-F7F2993A74B6}" srcOrd="1" destOrd="0" parTransId="{B8C9DC33-D3B8-DA45-978D-E437D4D4B3F3}" sibTransId="{5B9731D2-0911-7049-8EEF-C0D3C77C460F}"/>
    <dgm:cxn modelId="{529465D5-7E7D-E240-8FC4-0B88591F4C1C}" type="presOf" srcId="{69FFD364-A455-D34F-83D4-11AEB40A0B5C}" destId="{5F9EA0F8-5229-EA46-88EC-6C9B8861309B}" srcOrd="0" destOrd="0" presId="urn:microsoft.com/office/officeart/2005/8/layout/hList1"/>
    <dgm:cxn modelId="{2EEB5A14-908A-1445-B9AC-6B716191AE57}" type="presOf" srcId="{5E1D6756-4C0E-8449-9EC5-CFF4FA63F12C}" destId="{C07F383A-F373-0547-9006-2B07559EC773}" srcOrd="0" destOrd="0" presId="urn:microsoft.com/office/officeart/2005/8/layout/hList1"/>
    <dgm:cxn modelId="{E0D9662C-653A-2E4D-A2C2-29D25E1E1C20}" srcId="{B4232BE2-9D5F-0A45-B66D-C0C1208B3CC7}" destId="{5E1D6756-4C0E-8449-9EC5-CFF4FA63F12C}" srcOrd="0" destOrd="0" parTransId="{D2AB95FC-6FFE-AA4E-BAB3-D70E6D0EB794}" sibTransId="{93A5AE50-8B5C-5749-A8CB-A9DD13641C7D}"/>
    <dgm:cxn modelId="{A9F0774B-EA17-494E-8EFD-08DCF923BFE8}" type="presOf" srcId="{2E55624F-BE4D-8D4C-A16C-F7F2993A74B6}" destId="{46FFCA78-82F0-E64A-B3E0-3BB7FE5F2444}" srcOrd="0" destOrd="0" presId="urn:microsoft.com/office/officeart/2005/8/layout/hList1"/>
    <dgm:cxn modelId="{CD75DDDB-DAA4-2C4A-BF27-54F0EEA52026}" type="presOf" srcId="{B4232BE2-9D5F-0A45-B66D-C0C1208B3CC7}" destId="{D7D541B8-38DD-3040-B699-742B43EB7925}" srcOrd="0" destOrd="0" presId="urn:microsoft.com/office/officeart/2005/8/layout/hList1"/>
    <dgm:cxn modelId="{1336FE70-8094-0945-A660-ACDF8CBC4608}" srcId="{69FFD364-A455-D34F-83D4-11AEB40A0B5C}" destId="{B4232BE2-9D5F-0A45-B66D-C0C1208B3CC7}" srcOrd="0" destOrd="0" parTransId="{BBF83CD9-DA90-1D4A-B2F3-41BA82AEDD0D}" sibTransId="{F4B54851-FA4B-2C4F-AFE7-53B3432D232F}"/>
    <dgm:cxn modelId="{F5809EA4-FA9F-2E46-9E1A-1DCE8D5F83DD}" type="presOf" srcId="{7429591C-EB5A-3242-BB3D-28826F962804}" destId="{F5478E22-D8AA-8C4B-B908-2B6773155EA8}" srcOrd="0" destOrd="0" presId="urn:microsoft.com/office/officeart/2005/8/layout/hList1"/>
    <dgm:cxn modelId="{F7AFBC1F-66B2-6A41-8139-0F12A345A782}" srcId="{2E55624F-BE4D-8D4C-A16C-F7F2993A74B6}" destId="{7429591C-EB5A-3242-BB3D-28826F962804}" srcOrd="0" destOrd="0" parTransId="{5DD45140-A66C-4E42-BB82-E2BEC69C1248}" sibTransId="{7558CBF6-8A2A-F14E-BE83-EA886B898906}"/>
    <dgm:cxn modelId="{34633E13-1817-DA44-8355-826A050BD8AE}" type="presParOf" srcId="{5F9EA0F8-5229-EA46-88EC-6C9B8861309B}" destId="{05DA0C8D-1231-7645-A5A6-48742A6AD9C0}" srcOrd="0" destOrd="0" presId="urn:microsoft.com/office/officeart/2005/8/layout/hList1"/>
    <dgm:cxn modelId="{99C1165D-A035-F84A-A221-101A162EEA54}" type="presParOf" srcId="{05DA0C8D-1231-7645-A5A6-48742A6AD9C0}" destId="{D7D541B8-38DD-3040-B699-742B43EB7925}" srcOrd="0" destOrd="0" presId="urn:microsoft.com/office/officeart/2005/8/layout/hList1"/>
    <dgm:cxn modelId="{9530EB41-B6AA-2C42-8DFF-D01A2216AB74}" type="presParOf" srcId="{05DA0C8D-1231-7645-A5A6-48742A6AD9C0}" destId="{C07F383A-F373-0547-9006-2B07559EC773}" srcOrd="1" destOrd="0" presId="urn:microsoft.com/office/officeart/2005/8/layout/hList1"/>
    <dgm:cxn modelId="{A310DECF-50F9-0549-BF92-31BB79F2F5A5}" type="presParOf" srcId="{5F9EA0F8-5229-EA46-88EC-6C9B8861309B}" destId="{9DFBD957-10A0-5D48-837A-AD396F77B9F7}" srcOrd="1" destOrd="0" presId="urn:microsoft.com/office/officeart/2005/8/layout/hList1"/>
    <dgm:cxn modelId="{EACBE4F0-D1F1-C84A-952B-DBCB9241C303}" type="presParOf" srcId="{5F9EA0F8-5229-EA46-88EC-6C9B8861309B}" destId="{D4FBFA79-474F-3347-82A7-8716EB07C932}" srcOrd="2" destOrd="0" presId="urn:microsoft.com/office/officeart/2005/8/layout/hList1"/>
    <dgm:cxn modelId="{BB2135AD-1B74-C549-B70D-B62825ED536F}" type="presParOf" srcId="{D4FBFA79-474F-3347-82A7-8716EB07C932}" destId="{46FFCA78-82F0-E64A-B3E0-3BB7FE5F2444}" srcOrd="0" destOrd="0" presId="urn:microsoft.com/office/officeart/2005/8/layout/hList1"/>
    <dgm:cxn modelId="{6B98D637-0FF0-BB49-BD81-C7847A5B4A95}" type="presParOf" srcId="{D4FBFA79-474F-3347-82A7-8716EB07C932}" destId="{F5478E22-D8AA-8C4B-B908-2B6773155E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18149-D797-A744-AE92-2F2A5DEC6B35}" type="doc">
      <dgm:prSet loTypeId="urn:microsoft.com/office/officeart/2005/8/layout/cycle8" loCatId="" qsTypeId="urn:microsoft.com/office/officeart/2005/8/quickstyle/simple4" qsCatId="simple" csTypeId="urn:microsoft.com/office/officeart/2005/8/colors/accent0_3" csCatId="mainScheme" phldr="1"/>
      <dgm:spPr/>
      <dgm:t>
        <a:bodyPr/>
        <a:lstStyle/>
        <a:p>
          <a:endParaRPr lang="en-US"/>
        </a:p>
      </dgm:t>
    </dgm:pt>
    <dgm:pt modelId="{42CB559D-F836-6744-AAE9-2462ACB01AF5}">
      <dgm:prSet/>
      <dgm:spPr/>
      <dgm:t>
        <a:bodyPr/>
        <a:lstStyle/>
        <a:p>
          <a:pPr rtl="0"/>
          <a:r>
            <a:rPr lang="en-US" dirty="0" smtClean="0">
              <a:latin typeface="Arial"/>
              <a:cs typeface="Arial"/>
            </a:rPr>
            <a:t>Working Groups – Reps from 5 referral pathways</a:t>
          </a:r>
          <a:endParaRPr lang="en-US" dirty="0">
            <a:latin typeface="Arial"/>
            <a:cs typeface="Arial"/>
          </a:endParaRPr>
        </a:p>
      </dgm:t>
    </dgm:pt>
    <dgm:pt modelId="{18C5E1B6-300A-2942-AC2A-74656DDE63ED}" type="parTrans" cxnId="{B3C92430-E812-C84F-B649-49AA2109C11A}">
      <dgm:prSet/>
      <dgm:spPr/>
      <dgm:t>
        <a:bodyPr/>
        <a:lstStyle/>
        <a:p>
          <a:endParaRPr lang="en-US"/>
        </a:p>
      </dgm:t>
    </dgm:pt>
    <dgm:pt modelId="{CA17C924-AAD0-DA46-B129-42F3D941EFCB}" type="sibTrans" cxnId="{B3C92430-E812-C84F-B649-49AA2109C11A}">
      <dgm:prSet/>
      <dgm:spPr/>
      <dgm:t>
        <a:bodyPr/>
        <a:lstStyle/>
        <a:p>
          <a:endParaRPr lang="en-US"/>
        </a:p>
      </dgm:t>
    </dgm:pt>
    <dgm:pt modelId="{EEFAE815-DDB7-034B-98CC-0D72160EC89D}">
      <dgm:prSet/>
      <dgm:spPr/>
      <dgm:t>
        <a:bodyPr/>
        <a:lstStyle/>
        <a:p>
          <a:pPr rtl="0"/>
          <a:r>
            <a:rPr lang="en-US" dirty="0" smtClean="0">
              <a:latin typeface="Arial"/>
              <a:cs typeface="Arial"/>
            </a:rPr>
            <a:t>CSS System Navigators</a:t>
          </a:r>
          <a:endParaRPr lang="en-US" dirty="0">
            <a:latin typeface="Arial"/>
            <a:cs typeface="Arial"/>
          </a:endParaRPr>
        </a:p>
      </dgm:t>
    </dgm:pt>
    <dgm:pt modelId="{1CDBF9A3-3553-DC49-A745-85EDDE4241B4}" type="parTrans" cxnId="{90117F68-6032-FB4B-8309-6567CC3E6E79}">
      <dgm:prSet/>
      <dgm:spPr/>
      <dgm:t>
        <a:bodyPr/>
        <a:lstStyle/>
        <a:p>
          <a:endParaRPr lang="en-US"/>
        </a:p>
      </dgm:t>
    </dgm:pt>
    <dgm:pt modelId="{0D0CE3F3-7874-2F4A-BF75-744F0A36907B}" type="sibTrans" cxnId="{90117F68-6032-FB4B-8309-6567CC3E6E79}">
      <dgm:prSet/>
      <dgm:spPr/>
      <dgm:t>
        <a:bodyPr/>
        <a:lstStyle/>
        <a:p>
          <a:endParaRPr lang="en-US"/>
        </a:p>
      </dgm:t>
    </dgm:pt>
    <dgm:pt modelId="{01B7A322-B428-8A40-9321-5BB2161F7786}">
      <dgm:prSet/>
      <dgm:spPr/>
      <dgm:t>
        <a:bodyPr/>
        <a:lstStyle/>
        <a:p>
          <a:pPr rtl="0"/>
          <a:r>
            <a:rPr lang="en-US" dirty="0" smtClean="0">
              <a:latin typeface="Arial"/>
              <a:cs typeface="Arial"/>
            </a:rPr>
            <a:t>CSS Regional Network </a:t>
          </a:r>
          <a:endParaRPr lang="en-US" dirty="0">
            <a:latin typeface="Arial"/>
            <a:cs typeface="Arial"/>
          </a:endParaRPr>
        </a:p>
      </dgm:t>
    </dgm:pt>
    <dgm:pt modelId="{D0751190-D391-6742-B109-F4848A781CFC}" type="parTrans" cxnId="{058DF027-AA3C-424D-BA1E-A0F7E5216B4F}">
      <dgm:prSet/>
      <dgm:spPr/>
      <dgm:t>
        <a:bodyPr/>
        <a:lstStyle/>
        <a:p>
          <a:endParaRPr lang="en-US"/>
        </a:p>
      </dgm:t>
    </dgm:pt>
    <dgm:pt modelId="{B8F3AEFD-9B75-1547-BD2D-79488C78480A}" type="sibTrans" cxnId="{058DF027-AA3C-424D-BA1E-A0F7E5216B4F}">
      <dgm:prSet/>
      <dgm:spPr/>
      <dgm:t>
        <a:bodyPr/>
        <a:lstStyle/>
        <a:p>
          <a:endParaRPr lang="en-US"/>
        </a:p>
      </dgm:t>
    </dgm:pt>
    <dgm:pt modelId="{F6847E39-F344-E94A-BFCB-225D2266DB74}" type="pres">
      <dgm:prSet presAssocID="{E7018149-D797-A744-AE92-2F2A5DEC6B35}" presName="compositeShape" presStyleCnt="0">
        <dgm:presLayoutVars>
          <dgm:chMax val="7"/>
          <dgm:dir/>
          <dgm:resizeHandles val="exact"/>
        </dgm:presLayoutVars>
      </dgm:prSet>
      <dgm:spPr/>
      <dgm:t>
        <a:bodyPr/>
        <a:lstStyle/>
        <a:p>
          <a:endParaRPr lang="en-US"/>
        </a:p>
      </dgm:t>
    </dgm:pt>
    <dgm:pt modelId="{4D9D2A95-A606-E147-8B82-617BA63CD368}" type="pres">
      <dgm:prSet presAssocID="{E7018149-D797-A744-AE92-2F2A5DEC6B35}" presName="wedge1" presStyleLbl="node1" presStyleIdx="0" presStyleCnt="3"/>
      <dgm:spPr/>
      <dgm:t>
        <a:bodyPr/>
        <a:lstStyle/>
        <a:p>
          <a:endParaRPr lang="en-US"/>
        </a:p>
      </dgm:t>
    </dgm:pt>
    <dgm:pt modelId="{F3183DDE-3591-7140-9737-8656BE7F98C1}" type="pres">
      <dgm:prSet presAssocID="{E7018149-D797-A744-AE92-2F2A5DEC6B35}" presName="dummy1a" presStyleCnt="0"/>
      <dgm:spPr/>
      <dgm:t>
        <a:bodyPr/>
        <a:lstStyle/>
        <a:p>
          <a:endParaRPr lang="en-US"/>
        </a:p>
      </dgm:t>
    </dgm:pt>
    <dgm:pt modelId="{260B5652-7DDC-9B40-A2E0-238CD1170047}" type="pres">
      <dgm:prSet presAssocID="{E7018149-D797-A744-AE92-2F2A5DEC6B35}" presName="dummy1b" presStyleCnt="0"/>
      <dgm:spPr/>
      <dgm:t>
        <a:bodyPr/>
        <a:lstStyle/>
        <a:p>
          <a:endParaRPr lang="en-US"/>
        </a:p>
      </dgm:t>
    </dgm:pt>
    <dgm:pt modelId="{61FB8610-F2CF-4741-A1B7-EF4FE8362C5D}" type="pres">
      <dgm:prSet presAssocID="{E7018149-D797-A744-AE92-2F2A5DEC6B35}" presName="wedge1Tx" presStyleLbl="node1" presStyleIdx="0" presStyleCnt="3">
        <dgm:presLayoutVars>
          <dgm:chMax val="0"/>
          <dgm:chPref val="0"/>
          <dgm:bulletEnabled val="1"/>
        </dgm:presLayoutVars>
      </dgm:prSet>
      <dgm:spPr/>
      <dgm:t>
        <a:bodyPr/>
        <a:lstStyle/>
        <a:p>
          <a:endParaRPr lang="en-US"/>
        </a:p>
      </dgm:t>
    </dgm:pt>
    <dgm:pt modelId="{CA306B95-1CDC-C84B-BA85-0A0B8838E3B0}" type="pres">
      <dgm:prSet presAssocID="{E7018149-D797-A744-AE92-2F2A5DEC6B35}" presName="wedge2" presStyleLbl="node1" presStyleIdx="1" presStyleCnt="3"/>
      <dgm:spPr/>
      <dgm:t>
        <a:bodyPr/>
        <a:lstStyle/>
        <a:p>
          <a:endParaRPr lang="en-US"/>
        </a:p>
      </dgm:t>
    </dgm:pt>
    <dgm:pt modelId="{189D2CA3-6A8D-D94B-BADF-C3B4832DAEC2}" type="pres">
      <dgm:prSet presAssocID="{E7018149-D797-A744-AE92-2F2A5DEC6B35}" presName="dummy2a" presStyleCnt="0"/>
      <dgm:spPr/>
      <dgm:t>
        <a:bodyPr/>
        <a:lstStyle/>
        <a:p>
          <a:endParaRPr lang="en-US"/>
        </a:p>
      </dgm:t>
    </dgm:pt>
    <dgm:pt modelId="{AA888B7B-E0F6-FD49-9E78-03939FC3F6C0}" type="pres">
      <dgm:prSet presAssocID="{E7018149-D797-A744-AE92-2F2A5DEC6B35}" presName="dummy2b" presStyleCnt="0"/>
      <dgm:spPr/>
      <dgm:t>
        <a:bodyPr/>
        <a:lstStyle/>
        <a:p>
          <a:endParaRPr lang="en-US"/>
        </a:p>
      </dgm:t>
    </dgm:pt>
    <dgm:pt modelId="{697125A5-F896-EE4A-8A98-67FFDEF88060}" type="pres">
      <dgm:prSet presAssocID="{E7018149-D797-A744-AE92-2F2A5DEC6B35}" presName="wedge2Tx" presStyleLbl="node1" presStyleIdx="1" presStyleCnt="3">
        <dgm:presLayoutVars>
          <dgm:chMax val="0"/>
          <dgm:chPref val="0"/>
          <dgm:bulletEnabled val="1"/>
        </dgm:presLayoutVars>
      </dgm:prSet>
      <dgm:spPr/>
      <dgm:t>
        <a:bodyPr/>
        <a:lstStyle/>
        <a:p>
          <a:endParaRPr lang="en-US"/>
        </a:p>
      </dgm:t>
    </dgm:pt>
    <dgm:pt modelId="{E0551569-E995-0B40-95FC-ED4766983162}" type="pres">
      <dgm:prSet presAssocID="{E7018149-D797-A744-AE92-2F2A5DEC6B35}" presName="wedge3" presStyleLbl="node1" presStyleIdx="2" presStyleCnt="3"/>
      <dgm:spPr/>
      <dgm:t>
        <a:bodyPr/>
        <a:lstStyle/>
        <a:p>
          <a:endParaRPr lang="en-US"/>
        </a:p>
      </dgm:t>
    </dgm:pt>
    <dgm:pt modelId="{4C487E39-5A05-9E4D-A00B-27A3F29B4068}" type="pres">
      <dgm:prSet presAssocID="{E7018149-D797-A744-AE92-2F2A5DEC6B35}" presName="dummy3a" presStyleCnt="0"/>
      <dgm:spPr/>
      <dgm:t>
        <a:bodyPr/>
        <a:lstStyle/>
        <a:p>
          <a:endParaRPr lang="en-US"/>
        </a:p>
      </dgm:t>
    </dgm:pt>
    <dgm:pt modelId="{6B9CC8BA-0ECE-B545-B4A1-777D187C9869}" type="pres">
      <dgm:prSet presAssocID="{E7018149-D797-A744-AE92-2F2A5DEC6B35}" presName="dummy3b" presStyleCnt="0"/>
      <dgm:spPr/>
      <dgm:t>
        <a:bodyPr/>
        <a:lstStyle/>
        <a:p>
          <a:endParaRPr lang="en-US"/>
        </a:p>
      </dgm:t>
    </dgm:pt>
    <dgm:pt modelId="{7CD628FD-5FAE-D24A-B3E4-652626600AA7}" type="pres">
      <dgm:prSet presAssocID="{E7018149-D797-A744-AE92-2F2A5DEC6B35}" presName="wedge3Tx" presStyleLbl="node1" presStyleIdx="2" presStyleCnt="3">
        <dgm:presLayoutVars>
          <dgm:chMax val="0"/>
          <dgm:chPref val="0"/>
          <dgm:bulletEnabled val="1"/>
        </dgm:presLayoutVars>
      </dgm:prSet>
      <dgm:spPr/>
      <dgm:t>
        <a:bodyPr/>
        <a:lstStyle/>
        <a:p>
          <a:endParaRPr lang="en-US"/>
        </a:p>
      </dgm:t>
    </dgm:pt>
    <dgm:pt modelId="{95777E51-512F-AA49-91E5-E1656526F6BB}" type="pres">
      <dgm:prSet presAssocID="{CA17C924-AAD0-DA46-B129-42F3D941EFCB}" presName="arrowWedge1" presStyleLbl="fgSibTrans2D1" presStyleIdx="0" presStyleCnt="3"/>
      <dgm:spPr/>
      <dgm:t>
        <a:bodyPr/>
        <a:lstStyle/>
        <a:p>
          <a:endParaRPr lang="en-US"/>
        </a:p>
      </dgm:t>
    </dgm:pt>
    <dgm:pt modelId="{A82C73B0-3F84-A940-BE46-F3FE4B00363A}" type="pres">
      <dgm:prSet presAssocID="{0D0CE3F3-7874-2F4A-BF75-744F0A36907B}" presName="arrowWedge2" presStyleLbl="fgSibTrans2D1" presStyleIdx="1" presStyleCnt="3"/>
      <dgm:spPr/>
      <dgm:t>
        <a:bodyPr/>
        <a:lstStyle/>
        <a:p>
          <a:endParaRPr lang="en-US"/>
        </a:p>
      </dgm:t>
    </dgm:pt>
    <dgm:pt modelId="{96688B4A-CE7D-FE41-851D-B925A8C03522}" type="pres">
      <dgm:prSet presAssocID="{B8F3AEFD-9B75-1547-BD2D-79488C78480A}" presName="arrowWedge3" presStyleLbl="fgSibTrans2D1" presStyleIdx="2" presStyleCnt="3"/>
      <dgm:spPr/>
      <dgm:t>
        <a:bodyPr/>
        <a:lstStyle/>
        <a:p>
          <a:endParaRPr lang="en-US"/>
        </a:p>
      </dgm:t>
    </dgm:pt>
  </dgm:ptLst>
  <dgm:cxnLst>
    <dgm:cxn modelId="{6048BF63-6EB5-5947-8BF4-584CB579F9E0}" type="presOf" srcId="{42CB559D-F836-6744-AAE9-2462ACB01AF5}" destId="{4D9D2A95-A606-E147-8B82-617BA63CD368}" srcOrd="0" destOrd="0" presId="urn:microsoft.com/office/officeart/2005/8/layout/cycle8"/>
    <dgm:cxn modelId="{B744460C-6931-6642-85EA-4ADD9B0888CA}" type="presOf" srcId="{01B7A322-B428-8A40-9321-5BB2161F7786}" destId="{7CD628FD-5FAE-D24A-B3E4-652626600AA7}" srcOrd="1" destOrd="0" presId="urn:microsoft.com/office/officeart/2005/8/layout/cycle8"/>
    <dgm:cxn modelId="{90117F68-6032-FB4B-8309-6567CC3E6E79}" srcId="{E7018149-D797-A744-AE92-2F2A5DEC6B35}" destId="{EEFAE815-DDB7-034B-98CC-0D72160EC89D}" srcOrd="1" destOrd="0" parTransId="{1CDBF9A3-3553-DC49-A745-85EDDE4241B4}" sibTransId="{0D0CE3F3-7874-2F4A-BF75-744F0A36907B}"/>
    <dgm:cxn modelId="{D8C4CBA5-EE9E-CB45-A59B-5FDF4D7008C6}" type="presOf" srcId="{E7018149-D797-A744-AE92-2F2A5DEC6B35}" destId="{F6847E39-F344-E94A-BFCB-225D2266DB74}" srcOrd="0" destOrd="0" presId="urn:microsoft.com/office/officeart/2005/8/layout/cycle8"/>
    <dgm:cxn modelId="{BE848FB5-CE06-A54A-8FF4-3329A01AC826}" type="presOf" srcId="{EEFAE815-DDB7-034B-98CC-0D72160EC89D}" destId="{CA306B95-1CDC-C84B-BA85-0A0B8838E3B0}" srcOrd="0" destOrd="0" presId="urn:microsoft.com/office/officeart/2005/8/layout/cycle8"/>
    <dgm:cxn modelId="{FEB811EE-9EAB-1047-AA37-56BB1C080B09}" type="presOf" srcId="{01B7A322-B428-8A40-9321-5BB2161F7786}" destId="{E0551569-E995-0B40-95FC-ED4766983162}" srcOrd="0" destOrd="0" presId="urn:microsoft.com/office/officeart/2005/8/layout/cycle8"/>
    <dgm:cxn modelId="{56D4F998-A292-3540-9C98-4763EB5FB99A}" type="presOf" srcId="{42CB559D-F836-6744-AAE9-2462ACB01AF5}" destId="{61FB8610-F2CF-4741-A1B7-EF4FE8362C5D}" srcOrd="1" destOrd="0" presId="urn:microsoft.com/office/officeart/2005/8/layout/cycle8"/>
    <dgm:cxn modelId="{4198B300-EE41-8D4C-A899-B1CBFB41C0DC}" type="presOf" srcId="{EEFAE815-DDB7-034B-98CC-0D72160EC89D}" destId="{697125A5-F896-EE4A-8A98-67FFDEF88060}" srcOrd="1" destOrd="0" presId="urn:microsoft.com/office/officeart/2005/8/layout/cycle8"/>
    <dgm:cxn modelId="{B3C92430-E812-C84F-B649-49AA2109C11A}" srcId="{E7018149-D797-A744-AE92-2F2A5DEC6B35}" destId="{42CB559D-F836-6744-AAE9-2462ACB01AF5}" srcOrd="0" destOrd="0" parTransId="{18C5E1B6-300A-2942-AC2A-74656DDE63ED}" sibTransId="{CA17C924-AAD0-DA46-B129-42F3D941EFCB}"/>
    <dgm:cxn modelId="{058DF027-AA3C-424D-BA1E-A0F7E5216B4F}" srcId="{E7018149-D797-A744-AE92-2F2A5DEC6B35}" destId="{01B7A322-B428-8A40-9321-5BB2161F7786}" srcOrd="2" destOrd="0" parTransId="{D0751190-D391-6742-B109-F4848A781CFC}" sibTransId="{B8F3AEFD-9B75-1547-BD2D-79488C78480A}"/>
    <dgm:cxn modelId="{DA39B10E-D62D-B142-8AC1-4278FF3761F1}" type="presParOf" srcId="{F6847E39-F344-E94A-BFCB-225D2266DB74}" destId="{4D9D2A95-A606-E147-8B82-617BA63CD368}" srcOrd="0" destOrd="0" presId="urn:microsoft.com/office/officeart/2005/8/layout/cycle8"/>
    <dgm:cxn modelId="{9372A70A-2632-7546-A67A-D6C59AF22319}" type="presParOf" srcId="{F6847E39-F344-E94A-BFCB-225D2266DB74}" destId="{F3183DDE-3591-7140-9737-8656BE7F98C1}" srcOrd="1" destOrd="0" presId="urn:microsoft.com/office/officeart/2005/8/layout/cycle8"/>
    <dgm:cxn modelId="{D66EEEE0-8F7A-984C-97E8-897BEDDB6057}" type="presParOf" srcId="{F6847E39-F344-E94A-BFCB-225D2266DB74}" destId="{260B5652-7DDC-9B40-A2E0-238CD1170047}" srcOrd="2" destOrd="0" presId="urn:microsoft.com/office/officeart/2005/8/layout/cycle8"/>
    <dgm:cxn modelId="{7FC4E0A3-9AA2-3E42-8A4B-F755EDB830A9}" type="presParOf" srcId="{F6847E39-F344-E94A-BFCB-225D2266DB74}" destId="{61FB8610-F2CF-4741-A1B7-EF4FE8362C5D}" srcOrd="3" destOrd="0" presId="urn:microsoft.com/office/officeart/2005/8/layout/cycle8"/>
    <dgm:cxn modelId="{9CD2F1C8-0553-3444-8BC6-C2B93EF07A07}" type="presParOf" srcId="{F6847E39-F344-E94A-BFCB-225D2266DB74}" destId="{CA306B95-1CDC-C84B-BA85-0A0B8838E3B0}" srcOrd="4" destOrd="0" presId="urn:microsoft.com/office/officeart/2005/8/layout/cycle8"/>
    <dgm:cxn modelId="{13E24E1F-AA48-404E-809C-182060ACBB73}" type="presParOf" srcId="{F6847E39-F344-E94A-BFCB-225D2266DB74}" destId="{189D2CA3-6A8D-D94B-BADF-C3B4832DAEC2}" srcOrd="5" destOrd="0" presId="urn:microsoft.com/office/officeart/2005/8/layout/cycle8"/>
    <dgm:cxn modelId="{1712F12D-2DE5-2F42-B4CD-60FC7AB04A43}" type="presParOf" srcId="{F6847E39-F344-E94A-BFCB-225D2266DB74}" destId="{AA888B7B-E0F6-FD49-9E78-03939FC3F6C0}" srcOrd="6" destOrd="0" presId="urn:microsoft.com/office/officeart/2005/8/layout/cycle8"/>
    <dgm:cxn modelId="{2D922778-F8F4-A846-9395-865D165037B6}" type="presParOf" srcId="{F6847E39-F344-E94A-BFCB-225D2266DB74}" destId="{697125A5-F896-EE4A-8A98-67FFDEF88060}" srcOrd="7" destOrd="0" presId="urn:microsoft.com/office/officeart/2005/8/layout/cycle8"/>
    <dgm:cxn modelId="{ACD7963C-1219-604C-89D5-EF41BE90D865}" type="presParOf" srcId="{F6847E39-F344-E94A-BFCB-225D2266DB74}" destId="{E0551569-E995-0B40-95FC-ED4766983162}" srcOrd="8" destOrd="0" presId="urn:microsoft.com/office/officeart/2005/8/layout/cycle8"/>
    <dgm:cxn modelId="{9F7FCAAC-2FD3-3141-B0BD-5A6E930840CC}" type="presParOf" srcId="{F6847E39-F344-E94A-BFCB-225D2266DB74}" destId="{4C487E39-5A05-9E4D-A00B-27A3F29B4068}" srcOrd="9" destOrd="0" presId="urn:microsoft.com/office/officeart/2005/8/layout/cycle8"/>
    <dgm:cxn modelId="{9CFC408F-1AD6-3E4F-AF6C-D2C2A443A457}" type="presParOf" srcId="{F6847E39-F344-E94A-BFCB-225D2266DB74}" destId="{6B9CC8BA-0ECE-B545-B4A1-777D187C9869}" srcOrd="10" destOrd="0" presId="urn:microsoft.com/office/officeart/2005/8/layout/cycle8"/>
    <dgm:cxn modelId="{7DB14D32-229E-8143-A658-6E5E5FFC5F0C}" type="presParOf" srcId="{F6847E39-F344-E94A-BFCB-225D2266DB74}" destId="{7CD628FD-5FAE-D24A-B3E4-652626600AA7}" srcOrd="11" destOrd="0" presId="urn:microsoft.com/office/officeart/2005/8/layout/cycle8"/>
    <dgm:cxn modelId="{C36C74EC-33D8-9047-8DE8-DEC13DD6D358}" type="presParOf" srcId="{F6847E39-F344-E94A-BFCB-225D2266DB74}" destId="{95777E51-512F-AA49-91E5-E1656526F6BB}" srcOrd="12" destOrd="0" presId="urn:microsoft.com/office/officeart/2005/8/layout/cycle8"/>
    <dgm:cxn modelId="{73A82E89-1004-654C-A83D-5773FD9DFAE1}" type="presParOf" srcId="{F6847E39-F344-E94A-BFCB-225D2266DB74}" destId="{A82C73B0-3F84-A940-BE46-F3FE4B00363A}" srcOrd="13" destOrd="0" presId="urn:microsoft.com/office/officeart/2005/8/layout/cycle8"/>
    <dgm:cxn modelId="{B216CB8B-9E3C-064D-BCD7-B1FD896AAD65}" type="presParOf" srcId="{F6847E39-F344-E94A-BFCB-225D2266DB74}" destId="{96688B4A-CE7D-FE41-851D-B925A8C0352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74FC52-1F83-D44C-94A2-74A2F06210E9}" type="doc">
      <dgm:prSet loTypeId="urn:microsoft.com/office/officeart/2008/layout/VerticalCurvedList" loCatId="" qsTypeId="urn:microsoft.com/office/officeart/2005/8/quickstyle/simple4" qsCatId="simple" csTypeId="urn:microsoft.com/office/officeart/2005/8/colors/accent0_3" csCatId="mainScheme"/>
      <dgm:spPr/>
      <dgm:t>
        <a:bodyPr/>
        <a:lstStyle/>
        <a:p>
          <a:endParaRPr lang="en-US"/>
        </a:p>
      </dgm:t>
    </dgm:pt>
    <dgm:pt modelId="{207F1ECE-F595-DE4B-AF7A-6A9CC0DEB16F}">
      <dgm:prSet/>
      <dgm:spPr/>
      <dgm:t>
        <a:bodyPr/>
        <a:lstStyle/>
        <a:p>
          <a:pPr rtl="0"/>
          <a:r>
            <a:rPr lang="en-US" dirty="0" smtClean="0">
              <a:latin typeface="Arial"/>
              <a:cs typeface="Arial"/>
            </a:rPr>
            <a:t>Identified Referral Information Needs</a:t>
          </a:r>
          <a:endParaRPr lang="en-US" dirty="0">
            <a:latin typeface="Arial"/>
            <a:cs typeface="Arial"/>
          </a:endParaRPr>
        </a:p>
      </dgm:t>
    </dgm:pt>
    <dgm:pt modelId="{4596F047-CEF1-B142-8BBD-19E191213380}" type="parTrans" cxnId="{6F07BFA4-6471-DD44-A686-046565BA1D27}">
      <dgm:prSet/>
      <dgm:spPr/>
      <dgm:t>
        <a:bodyPr/>
        <a:lstStyle/>
        <a:p>
          <a:endParaRPr lang="en-US"/>
        </a:p>
      </dgm:t>
    </dgm:pt>
    <dgm:pt modelId="{D34758A6-BF3B-1146-9180-0A03EE26F906}" type="sibTrans" cxnId="{6F07BFA4-6471-DD44-A686-046565BA1D27}">
      <dgm:prSet/>
      <dgm:spPr/>
      <dgm:t>
        <a:bodyPr/>
        <a:lstStyle/>
        <a:p>
          <a:endParaRPr lang="en-US"/>
        </a:p>
      </dgm:t>
    </dgm:pt>
    <dgm:pt modelId="{8BD87707-AEBE-B44E-9598-45C0462D4497}">
      <dgm:prSet/>
      <dgm:spPr/>
      <dgm:t>
        <a:bodyPr/>
        <a:lstStyle/>
        <a:p>
          <a:pPr rtl="0"/>
          <a:r>
            <a:rPr lang="en-US" dirty="0" smtClean="0">
              <a:latin typeface="Arial"/>
              <a:cs typeface="Arial"/>
            </a:rPr>
            <a:t>Developed common standardized form</a:t>
          </a:r>
          <a:endParaRPr lang="en-US" dirty="0">
            <a:latin typeface="Arial"/>
            <a:cs typeface="Arial"/>
          </a:endParaRPr>
        </a:p>
      </dgm:t>
    </dgm:pt>
    <dgm:pt modelId="{A1240821-8451-9447-BB16-E5CD04F6B121}" type="parTrans" cxnId="{5A0313F4-1558-D74A-9ED4-F7A5A2D87FA1}">
      <dgm:prSet/>
      <dgm:spPr/>
      <dgm:t>
        <a:bodyPr/>
        <a:lstStyle/>
        <a:p>
          <a:endParaRPr lang="en-US"/>
        </a:p>
      </dgm:t>
    </dgm:pt>
    <dgm:pt modelId="{AA8D2B47-62DF-5D48-9958-91942E717E17}" type="sibTrans" cxnId="{5A0313F4-1558-D74A-9ED4-F7A5A2D87FA1}">
      <dgm:prSet/>
      <dgm:spPr/>
      <dgm:t>
        <a:bodyPr/>
        <a:lstStyle/>
        <a:p>
          <a:endParaRPr lang="en-US"/>
        </a:p>
      </dgm:t>
    </dgm:pt>
    <dgm:pt modelId="{F28DF524-3705-6A46-ADEC-8A8B573BCF80}">
      <dgm:prSet/>
      <dgm:spPr/>
      <dgm:t>
        <a:bodyPr/>
        <a:lstStyle/>
        <a:p>
          <a:pPr rtl="0"/>
          <a:r>
            <a:rPr lang="en-US" dirty="0" smtClean="0">
              <a:latin typeface="Arial"/>
              <a:cs typeface="Arial"/>
            </a:rPr>
            <a:t>Developed new process with use of NE CSS mini-site</a:t>
          </a:r>
          <a:endParaRPr lang="en-US" dirty="0">
            <a:latin typeface="Arial"/>
            <a:cs typeface="Arial"/>
          </a:endParaRPr>
        </a:p>
      </dgm:t>
    </dgm:pt>
    <dgm:pt modelId="{5392C7CC-E168-E443-A9D9-5015E798E023}" type="parTrans" cxnId="{3418583C-76FA-5547-B162-1A8559C362FF}">
      <dgm:prSet/>
      <dgm:spPr/>
      <dgm:t>
        <a:bodyPr/>
        <a:lstStyle/>
        <a:p>
          <a:endParaRPr lang="en-US"/>
        </a:p>
      </dgm:t>
    </dgm:pt>
    <dgm:pt modelId="{20B891BD-18E4-0C46-B50E-7FFAD2B34F45}" type="sibTrans" cxnId="{3418583C-76FA-5547-B162-1A8559C362FF}">
      <dgm:prSet/>
      <dgm:spPr/>
      <dgm:t>
        <a:bodyPr/>
        <a:lstStyle/>
        <a:p>
          <a:endParaRPr lang="en-US"/>
        </a:p>
      </dgm:t>
    </dgm:pt>
    <dgm:pt modelId="{63B2ED6D-506D-454D-9F9C-8AACC3DD8FF1}" type="pres">
      <dgm:prSet presAssocID="{5774FC52-1F83-D44C-94A2-74A2F06210E9}" presName="Name0" presStyleCnt="0">
        <dgm:presLayoutVars>
          <dgm:chMax val="7"/>
          <dgm:chPref val="7"/>
          <dgm:dir/>
        </dgm:presLayoutVars>
      </dgm:prSet>
      <dgm:spPr/>
      <dgm:t>
        <a:bodyPr/>
        <a:lstStyle/>
        <a:p>
          <a:endParaRPr lang="en-US"/>
        </a:p>
      </dgm:t>
    </dgm:pt>
    <dgm:pt modelId="{D9B29476-F441-5C42-840B-E6CE264FB074}" type="pres">
      <dgm:prSet presAssocID="{5774FC52-1F83-D44C-94A2-74A2F06210E9}" presName="Name1" presStyleCnt="0"/>
      <dgm:spPr/>
    </dgm:pt>
    <dgm:pt modelId="{611A0AC2-98D0-6B45-9F88-6BAD639686E4}" type="pres">
      <dgm:prSet presAssocID="{5774FC52-1F83-D44C-94A2-74A2F06210E9}" presName="cycle" presStyleCnt="0"/>
      <dgm:spPr/>
    </dgm:pt>
    <dgm:pt modelId="{CA245134-40A3-F54D-B0E3-1C6214B92B06}" type="pres">
      <dgm:prSet presAssocID="{5774FC52-1F83-D44C-94A2-74A2F06210E9}" presName="srcNode" presStyleLbl="node1" presStyleIdx="0" presStyleCnt="3"/>
      <dgm:spPr/>
    </dgm:pt>
    <dgm:pt modelId="{2E01D8A2-4C2E-924C-AED3-C1E1B2EFA791}" type="pres">
      <dgm:prSet presAssocID="{5774FC52-1F83-D44C-94A2-74A2F06210E9}" presName="conn" presStyleLbl="parChTrans1D2" presStyleIdx="0" presStyleCnt="1"/>
      <dgm:spPr/>
      <dgm:t>
        <a:bodyPr/>
        <a:lstStyle/>
        <a:p>
          <a:endParaRPr lang="en-US"/>
        </a:p>
      </dgm:t>
    </dgm:pt>
    <dgm:pt modelId="{941B43A0-E332-334E-B1C2-6E390275A5C5}" type="pres">
      <dgm:prSet presAssocID="{5774FC52-1F83-D44C-94A2-74A2F06210E9}" presName="extraNode" presStyleLbl="node1" presStyleIdx="0" presStyleCnt="3"/>
      <dgm:spPr/>
    </dgm:pt>
    <dgm:pt modelId="{264EA18B-F3E9-D440-AD00-B9201856C52A}" type="pres">
      <dgm:prSet presAssocID="{5774FC52-1F83-D44C-94A2-74A2F06210E9}" presName="dstNode" presStyleLbl="node1" presStyleIdx="0" presStyleCnt="3"/>
      <dgm:spPr/>
    </dgm:pt>
    <dgm:pt modelId="{597A8C3D-1C60-8D49-A27A-7E7A299E6F72}" type="pres">
      <dgm:prSet presAssocID="{207F1ECE-F595-DE4B-AF7A-6A9CC0DEB16F}" presName="text_1" presStyleLbl="node1" presStyleIdx="0" presStyleCnt="3">
        <dgm:presLayoutVars>
          <dgm:bulletEnabled val="1"/>
        </dgm:presLayoutVars>
      </dgm:prSet>
      <dgm:spPr/>
      <dgm:t>
        <a:bodyPr/>
        <a:lstStyle/>
        <a:p>
          <a:endParaRPr lang="en-US"/>
        </a:p>
      </dgm:t>
    </dgm:pt>
    <dgm:pt modelId="{6C7283B0-D3F8-134D-8675-EFABE4AD6A71}" type="pres">
      <dgm:prSet presAssocID="{207F1ECE-F595-DE4B-AF7A-6A9CC0DEB16F}" presName="accent_1" presStyleCnt="0"/>
      <dgm:spPr/>
    </dgm:pt>
    <dgm:pt modelId="{B52CE1D3-4888-474D-90E8-C1B8642EA4C1}" type="pres">
      <dgm:prSet presAssocID="{207F1ECE-F595-DE4B-AF7A-6A9CC0DEB16F}" presName="accentRepeatNode" presStyleLbl="solidFgAcc1" presStyleIdx="0" presStyleCnt="3"/>
      <dgm:spPr>
        <a:solidFill>
          <a:schemeClr val="tx2">
            <a:lumMod val="40000"/>
            <a:lumOff val="60000"/>
          </a:schemeClr>
        </a:solidFill>
      </dgm:spPr>
    </dgm:pt>
    <dgm:pt modelId="{568F9B8D-0127-F34F-B5D6-636388C6B98F}" type="pres">
      <dgm:prSet presAssocID="{8BD87707-AEBE-B44E-9598-45C0462D4497}" presName="text_2" presStyleLbl="node1" presStyleIdx="1" presStyleCnt="3">
        <dgm:presLayoutVars>
          <dgm:bulletEnabled val="1"/>
        </dgm:presLayoutVars>
      </dgm:prSet>
      <dgm:spPr/>
      <dgm:t>
        <a:bodyPr/>
        <a:lstStyle/>
        <a:p>
          <a:endParaRPr lang="en-US"/>
        </a:p>
      </dgm:t>
    </dgm:pt>
    <dgm:pt modelId="{132D96EB-861C-784E-AC70-3E86B95C5049}" type="pres">
      <dgm:prSet presAssocID="{8BD87707-AEBE-B44E-9598-45C0462D4497}" presName="accent_2" presStyleCnt="0"/>
      <dgm:spPr/>
    </dgm:pt>
    <dgm:pt modelId="{44E4E6EA-4E76-234A-86DA-849FD21FB69A}" type="pres">
      <dgm:prSet presAssocID="{8BD87707-AEBE-B44E-9598-45C0462D4497}" presName="accentRepeatNode" presStyleLbl="solidFgAcc1" presStyleIdx="1" presStyleCnt="3"/>
      <dgm:spPr>
        <a:solidFill>
          <a:schemeClr val="tx2">
            <a:lumMod val="40000"/>
            <a:lumOff val="60000"/>
          </a:schemeClr>
        </a:solidFill>
      </dgm:spPr>
    </dgm:pt>
    <dgm:pt modelId="{44461266-33A3-ED44-AF0A-FDA9D7E9411B}" type="pres">
      <dgm:prSet presAssocID="{F28DF524-3705-6A46-ADEC-8A8B573BCF80}" presName="text_3" presStyleLbl="node1" presStyleIdx="2" presStyleCnt="3">
        <dgm:presLayoutVars>
          <dgm:bulletEnabled val="1"/>
        </dgm:presLayoutVars>
      </dgm:prSet>
      <dgm:spPr/>
      <dgm:t>
        <a:bodyPr/>
        <a:lstStyle/>
        <a:p>
          <a:endParaRPr lang="en-US"/>
        </a:p>
      </dgm:t>
    </dgm:pt>
    <dgm:pt modelId="{C88077ED-B716-9E40-9C97-58321375600F}" type="pres">
      <dgm:prSet presAssocID="{F28DF524-3705-6A46-ADEC-8A8B573BCF80}" presName="accent_3" presStyleCnt="0"/>
      <dgm:spPr/>
    </dgm:pt>
    <dgm:pt modelId="{4C8DFAF4-83BE-1047-808F-E05DDF994F6A}" type="pres">
      <dgm:prSet presAssocID="{F28DF524-3705-6A46-ADEC-8A8B573BCF80}" presName="accentRepeatNode" presStyleLbl="solidFgAcc1" presStyleIdx="2" presStyleCnt="3"/>
      <dgm:spPr>
        <a:solidFill>
          <a:schemeClr val="tx2">
            <a:lumMod val="40000"/>
            <a:lumOff val="60000"/>
          </a:schemeClr>
        </a:solidFill>
      </dgm:spPr>
    </dgm:pt>
  </dgm:ptLst>
  <dgm:cxnLst>
    <dgm:cxn modelId="{9DFB92D3-2CA2-3C40-94A6-0DC1CFC917B4}" type="presOf" srcId="{F28DF524-3705-6A46-ADEC-8A8B573BCF80}" destId="{44461266-33A3-ED44-AF0A-FDA9D7E9411B}" srcOrd="0" destOrd="0" presId="urn:microsoft.com/office/officeart/2008/layout/VerticalCurvedList"/>
    <dgm:cxn modelId="{5A0313F4-1558-D74A-9ED4-F7A5A2D87FA1}" srcId="{5774FC52-1F83-D44C-94A2-74A2F06210E9}" destId="{8BD87707-AEBE-B44E-9598-45C0462D4497}" srcOrd="1" destOrd="0" parTransId="{A1240821-8451-9447-BB16-E5CD04F6B121}" sibTransId="{AA8D2B47-62DF-5D48-9958-91942E717E17}"/>
    <dgm:cxn modelId="{DE98E566-D458-B640-A834-608C9CE08AF1}" type="presOf" srcId="{8BD87707-AEBE-B44E-9598-45C0462D4497}" destId="{568F9B8D-0127-F34F-B5D6-636388C6B98F}" srcOrd="0" destOrd="0" presId="urn:microsoft.com/office/officeart/2008/layout/VerticalCurvedList"/>
    <dgm:cxn modelId="{3504A246-9563-BE4D-922C-3A6C5EE6F242}" type="presOf" srcId="{D34758A6-BF3B-1146-9180-0A03EE26F906}" destId="{2E01D8A2-4C2E-924C-AED3-C1E1B2EFA791}" srcOrd="0" destOrd="0" presId="urn:microsoft.com/office/officeart/2008/layout/VerticalCurvedList"/>
    <dgm:cxn modelId="{031C4B87-8851-3545-B2AD-8DBF8A99D338}" type="presOf" srcId="{207F1ECE-F595-DE4B-AF7A-6A9CC0DEB16F}" destId="{597A8C3D-1C60-8D49-A27A-7E7A299E6F72}" srcOrd="0" destOrd="0" presId="urn:microsoft.com/office/officeart/2008/layout/VerticalCurvedList"/>
    <dgm:cxn modelId="{3D7BD242-D3A2-254E-9EC1-C9937076E2C9}" type="presOf" srcId="{5774FC52-1F83-D44C-94A2-74A2F06210E9}" destId="{63B2ED6D-506D-454D-9F9C-8AACC3DD8FF1}" srcOrd="0" destOrd="0" presId="urn:microsoft.com/office/officeart/2008/layout/VerticalCurvedList"/>
    <dgm:cxn modelId="{3418583C-76FA-5547-B162-1A8559C362FF}" srcId="{5774FC52-1F83-D44C-94A2-74A2F06210E9}" destId="{F28DF524-3705-6A46-ADEC-8A8B573BCF80}" srcOrd="2" destOrd="0" parTransId="{5392C7CC-E168-E443-A9D9-5015E798E023}" sibTransId="{20B891BD-18E4-0C46-B50E-7FFAD2B34F45}"/>
    <dgm:cxn modelId="{6F07BFA4-6471-DD44-A686-046565BA1D27}" srcId="{5774FC52-1F83-D44C-94A2-74A2F06210E9}" destId="{207F1ECE-F595-DE4B-AF7A-6A9CC0DEB16F}" srcOrd="0" destOrd="0" parTransId="{4596F047-CEF1-B142-8BBD-19E191213380}" sibTransId="{D34758A6-BF3B-1146-9180-0A03EE26F906}"/>
    <dgm:cxn modelId="{BDD70F5C-604B-5E42-BBA0-27A1D4A7ABD4}" type="presParOf" srcId="{63B2ED6D-506D-454D-9F9C-8AACC3DD8FF1}" destId="{D9B29476-F441-5C42-840B-E6CE264FB074}" srcOrd="0" destOrd="0" presId="urn:microsoft.com/office/officeart/2008/layout/VerticalCurvedList"/>
    <dgm:cxn modelId="{B232357F-A9C2-E541-BF9C-561BCE8DB343}" type="presParOf" srcId="{D9B29476-F441-5C42-840B-E6CE264FB074}" destId="{611A0AC2-98D0-6B45-9F88-6BAD639686E4}" srcOrd="0" destOrd="0" presId="urn:microsoft.com/office/officeart/2008/layout/VerticalCurvedList"/>
    <dgm:cxn modelId="{F5204FE5-6A22-4141-B70E-72249D7AB424}" type="presParOf" srcId="{611A0AC2-98D0-6B45-9F88-6BAD639686E4}" destId="{CA245134-40A3-F54D-B0E3-1C6214B92B06}" srcOrd="0" destOrd="0" presId="urn:microsoft.com/office/officeart/2008/layout/VerticalCurvedList"/>
    <dgm:cxn modelId="{35D82E72-B22E-7645-93F0-2FA1A070286A}" type="presParOf" srcId="{611A0AC2-98D0-6B45-9F88-6BAD639686E4}" destId="{2E01D8A2-4C2E-924C-AED3-C1E1B2EFA791}" srcOrd="1" destOrd="0" presId="urn:microsoft.com/office/officeart/2008/layout/VerticalCurvedList"/>
    <dgm:cxn modelId="{F99D3E79-3579-F74E-9464-39F321C16C39}" type="presParOf" srcId="{611A0AC2-98D0-6B45-9F88-6BAD639686E4}" destId="{941B43A0-E332-334E-B1C2-6E390275A5C5}" srcOrd="2" destOrd="0" presId="urn:microsoft.com/office/officeart/2008/layout/VerticalCurvedList"/>
    <dgm:cxn modelId="{B3A0681C-216C-7941-860C-E4BC921675F3}" type="presParOf" srcId="{611A0AC2-98D0-6B45-9F88-6BAD639686E4}" destId="{264EA18B-F3E9-D440-AD00-B9201856C52A}" srcOrd="3" destOrd="0" presId="urn:microsoft.com/office/officeart/2008/layout/VerticalCurvedList"/>
    <dgm:cxn modelId="{7FB6A832-322C-DE48-BE53-FDD2EC5214B4}" type="presParOf" srcId="{D9B29476-F441-5C42-840B-E6CE264FB074}" destId="{597A8C3D-1C60-8D49-A27A-7E7A299E6F72}" srcOrd="1" destOrd="0" presId="urn:microsoft.com/office/officeart/2008/layout/VerticalCurvedList"/>
    <dgm:cxn modelId="{A4DB7C66-2912-F24C-970D-FFF994CA9B7E}" type="presParOf" srcId="{D9B29476-F441-5C42-840B-E6CE264FB074}" destId="{6C7283B0-D3F8-134D-8675-EFABE4AD6A71}" srcOrd="2" destOrd="0" presId="urn:microsoft.com/office/officeart/2008/layout/VerticalCurvedList"/>
    <dgm:cxn modelId="{BE5A4B65-E63C-D246-9F12-E935DED29FC0}" type="presParOf" srcId="{6C7283B0-D3F8-134D-8675-EFABE4AD6A71}" destId="{B52CE1D3-4888-474D-90E8-C1B8642EA4C1}" srcOrd="0" destOrd="0" presId="urn:microsoft.com/office/officeart/2008/layout/VerticalCurvedList"/>
    <dgm:cxn modelId="{F81A2775-A1BC-A64D-ABAD-559439BC7C6A}" type="presParOf" srcId="{D9B29476-F441-5C42-840B-E6CE264FB074}" destId="{568F9B8D-0127-F34F-B5D6-636388C6B98F}" srcOrd="3" destOrd="0" presId="urn:microsoft.com/office/officeart/2008/layout/VerticalCurvedList"/>
    <dgm:cxn modelId="{F5EA766B-C4B7-494E-8518-B5F07B26A6FF}" type="presParOf" srcId="{D9B29476-F441-5C42-840B-E6CE264FB074}" destId="{132D96EB-861C-784E-AC70-3E86B95C5049}" srcOrd="4" destOrd="0" presId="urn:microsoft.com/office/officeart/2008/layout/VerticalCurvedList"/>
    <dgm:cxn modelId="{F51A4E04-2CC8-7D48-8278-9310633B5A46}" type="presParOf" srcId="{132D96EB-861C-784E-AC70-3E86B95C5049}" destId="{44E4E6EA-4E76-234A-86DA-849FD21FB69A}" srcOrd="0" destOrd="0" presId="urn:microsoft.com/office/officeart/2008/layout/VerticalCurvedList"/>
    <dgm:cxn modelId="{1F8D2B71-C118-ED4E-A2D9-7D82DFF2340F}" type="presParOf" srcId="{D9B29476-F441-5C42-840B-E6CE264FB074}" destId="{44461266-33A3-ED44-AF0A-FDA9D7E9411B}" srcOrd="5" destOrd="0" presId="urn:microsoft.com/office/officeart/2008/layout/VerticalCurvedList"/>
    <dgm:cxn modelId="{DA289369-781C-E141-89D0-646261E58256}" type="presParOf" srcId="{D9B29476-F441-5C42-840B-E6CE264FB074}" destId="{C88077ED-B716-9E40-9C97-58321375600F}" srcOrd="6" destOrd="0" presId="urn:microsoft.com/office/officeart/2008/layout/VerticalCurvedList"/>
    <dgm:cxn modelId="{C37DA74F-B95E-0B4E-8879-32AEDA337A82}" type="presParOf" srcId="{C88077ED-B716-9E40-9C97-58321375600F}" destId="{4C8DFAF4-83BE-1047-808F-E05DDF994F6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9534A7-0B58-6246-AC50-76B28E425BBF}" type="doc">
      <dgm:prSet loTypeId="urn:microsoft.com/office/officeart/2005/8/layout/vProcess5" loCatId="" qsTypeId="urn:microsoft.com/office/officeart/2005/8/quickstyle/3D2" qsCatId="3D" csTypeId="urn:microsoft.com/office/officeart/2005/8/colors/accent0_3" csCatId="mainScheme" phldr="1"/>
      <dgm:spPr/>
      <dgm:t>
        <a:bodyPr/>
        <a:lstStyle/>
        <a:p>
          <a:endParaRPr lang="en-US"/>
        </a:p>
      </dgm:t>
    </dgm:pt>
    <dgm:pt modelId="{FE3578F5-A9E2-F249-8EA8-F5B6C358943F}">
      <dgm:prSet/>
      <dgm:spPr/>
      <dgm:t>
        <a:bodyPr/>
        <a:lstStyle/>
        <a:p>
          <a:pPr rtl="0"/>
          <a:r>
            <a:rPr lang="en-US" dirty="0" smtClean="0">
              <a:latin typeface="Arial" panose="020B0604020202020204" pitchFamily="34" charset="0"/>
              <a:cs typeface="Arial" panose="020B0604020202020204" pitchFamily="34" charset="0"/>
            </a:rPr>
            <a:t>One referral form to CSS from all pathways </a:t>
          </a:r>
          <a:endParaRPr lang="en-US" dirty="0">
            <a:latin typeface="Arial" panose="020B0604020202020204" pitchFamily="34" charset="0"/>
            <a:cs typeface="Arial" panose="020B0604020202020204" pitchFamily="34" charset="0"/>
          </a:endParaRPr>
        </a:p>
      </dgm:t>
    </dgm:pt>
    <dgm:pt modelId="{794711F3-453C-AA4F-B544-BDD5A85998B5}" type="parTrans" cxnId="{270A0586-7FA1-A949-9AE3-1DBE1855F40B}">
      <dgm:prSet/>
      <dgm:spPr/>
      <dgm:t>
        <a:bodyPr/>
        <a:lstStyle/>
        <a:p>
          <a:endParaRPr lang="en-US"/>
        </a:p>
      </dgm:t>
    </dgm:pt>
    <dgm:pt modelId="{315A09CC-A9A6-AB40-8ADA-3EB571470493}" type="sibTrans" cxnId="{270A0586-7FA1-A949-9AE3-1DBE1855F40B}">
      <dgm:prSet/>
      <dgm:spPr/>
      <dgm:t>
        <a:bodyPr/>
        <a:lstStyle/>
        <a:p>
          <a:endParaRPr lang="en-US" dirty="0"/>
        </a:p>
      </dgm:t>
    </dgm:pt>
    <dgm:pt modelId="{E2CD27B6-DE93-894A-A737-F80CFE3AE7CD}">
      <dgm:prSet/>
      <dgm:spPr/>
      <dgm:t>
        <a:bodyPr/>
        <a:lstStyle/>
        <a:p>
          <a:pPr rtl="0"/>
          <a:r>
            <a:rPr lang="en-US" dirty="0" smtClean="0">
              <a:latin typeface="Arial" panose="020B0604020202020204" pitchFamily="34" charset="0"/>
              <a:cs typeface="Arial" panose="020B0604020202020204" pitchFamily="34" charset="0"/>
            </a:rPr>
            <a:t>Coordinated Access </a:t>
          </a:r>
        </a:p>
      </dgm:t>
    </dgm:pt>
    <dgm:pt modelId="{3E777FAD-4A84-FD4E-9B60-9C83DBA6B3A6}" type="parTrans" cxnId="{73FC4FC7-E942-1343-81D2-51766FB764FD}">
      <dgm:prSet/>
      <dgm:spPr/>
      <dgm:t>
        <a:bodyPr/>
        <a:lstStyle/>
        <a:p>
          <a:endParaRPr lang="en-US"/>
        </a:p>
      </dgm:t>
    </dgm:pt>
    <dgm:pt modelId="{96D2334F-8167-6D42-A771-E589324ACD42}" type="sibTrans" cxnId="{73FC4FC7-E942-1343-81D2-51766FB764FD}">
      <dgm:prSet/>
      <dgm:spPr/>
      <dgm:t>
        <a:bodyPr/>
        <a:lstStyle/>
        <a:p>
          <a:endParaRPr lang="en-US" dirty="0"/>
        </a:p>
      </dgm:t>
    </dgm:pt>
    <dgm:pt modelId="{CEDF7583-C18B-3643-AE20-338762EF82CC}">
      <dgm:prSet/>
      <dgm:spPr/>
      <dgm:t>
        <a:bodyPr/>
        <a:lstStyle/>
        <a:p>
          <a:pPr rtl="0"/>
          <a:r>
            <a:rPr lang="en-US" dirty="0" smtClean="0">
              <a:latin typeface="Arial" panose="020B0604020202020204" pitchFamily="34" charset="0"/>
              <a:cs typeface="Arial" panose="020B0604020202020204" pitchFamily="34" charset="0"/>
            </a:rPr>
            <a:t>Integrated assessment record </a:t>
          </a:r>
          <a:endParaRPr lang="en-US" dirty="0">
            <a:latin typeface="Arial" panose="020B0604020202020204" pitchFamily="34" charset="0"/>
            <a:cs typeface="Arial" panose="020B0604020202020204" pitchFamily="34" charset="0"/>
          </a:endParaRPr>
        </a:p>
      </dgm:t>
    </dgm:pt>
    <dgm:pt modelId="{B1525AB5-585A-FC42-854C-9D1F23D68898}" type="parTrans" cxnId="{D3571656-48FE-DF4F-B400-1B7001972C68}">
      <dgm:prSet/>
      <dgm:spPr/>
      <dgm:t>
        <a:bodyPr/>
        <a:lstStyle/>
        <a:p>
          <a:endParaRPr lang="en-US"/>
        </a:p>
      </dgm:t>
    </dgm:pt>
    <dgm:pt modelId="{1E0A834F-8BD0-E447-88F4-EED433CC83D0}" type="sibTrans" cxnId="{D3571656-48FE-DF4F-B400-1B7001972C68}">
      <dgm:prSet/>
      <dgm:spPr/>
      <dgm:t>
        <a:bodyPr/>
        <a:lstStyle/>
        <a:p>
          <a:endParaRPr lang="en-US"/>
        </a:p>
      </dgm:t>
    </dgm:pt>
    <dgm:pt modelId="{9ED3AEDD-67D8-49D8-8B32-5414861F1ADB}">
      <dgm:prSet/>
      <dgm:spPr/>
      <dgm:t>
        <a:bodyPr/>
        <a:lstStyle/>
        <a:p>
          <a:pPr rtl="0"/>
          <a:r>
            <a:rPr lang="en-US" dirty="0" smtClean="0">
              <a:latin typeface="Arial" panose="020B0604020202020204" pitchFamily="34" charset="0"/>
              <a:cs typeface="Arial" panose="020B0604020202020204" pitchFamily="34" charset="0"/>
            </a:rPr>
            <a:t>Consistent communication to the referring HSP and client, when requested:</a:t>
          </a:r>
          <a:endParaRPr lang="en-US" dirty="0">
            <a:latin typeface="Arial" panose="020B0604020202020204" pitchFamily="34" charset="0"/>
            <a:cs typeface="Arial" panose="020B0604020202020204" pitchFamily="34" charset="0"/>
          </a:endParaRPr>
        </a:p>
      </dgm:t>
    </dgm:pt>
    <dgm:pt modelId="{0CE6C883-9FBB-42DA-BA1C-73858B3BF84A}" type="parTrans" cxnId="{85544955-6B76-40AA-8053-FC7689E97457}">
      <dgm:prSet/>
      <dgm:spPr/>
      <dgm:t>
        <a:bodyPr/>
        <a:lstStyle/>
        <a:p>
          <a:endParaRPr lang="en-US"/>
        </a:p>
      </dgm:t>
    </dgm:pt>
    <dgm:pt modelId="{7E9A8F87-BDD7-40D6-BEDC-089EEA89C1B9}" type="sibTrans" cxnId="{85544955-6B76-40AA-8053-FC7689E97457}">
      <dgm:prSet/>
      <dgm:spPr/>
      <dgm:t>
        <a:bodyPr/>
        <a:lstStyle/>
        <a:p>
          <a:endParaRPr lang="en-US"/>
        </a:p>
      </dgm:t>
    </dgm:pt>
    <dgm:pt modelId="{E3E21E4C-4CF0-44BF-978C-17B6C4E83832}">
      <dgm:prSet/>
      <dgm:spPr/>
      <dgm:t>
        <a:bodyPr/>
        <a:lstStyle/>
        <a:p>
          <a:pPr rtl="0"/>
          <a:r>
            <a:rPr lang="en-US" dirty="0" smtClean="0">
              <a:latin typeface="Arial" panose="020B0604020202020204" pitchFamily="34" charset="0"/>
              <a:cs typeface="Arial" panose="020B0604020202020204" pitchFamily="34" charset="0"/>
            </a:rPr>
            <a:t>Patient/client eligible and either wait listed or service arranged</a:t>
          </a:r>
          <a:endParaRPr lang="en-US" dirty="0">
            <a:latin typeface="Arial" panose="020B0604020202020204" pitchFamily="34" charset="0"/>
            <a:cs typeface="Arial" panose="020B0604020202020204" pitchFamily="34" charset="0"/>
          </a:endParaRPr>
        </a:p>
      </dgm:t>
    </dgm:pt>
    <dgm:pt modelId="{F184F2A4-7FE6-48F9-962E-7A6DD83B74A6}" type="parTrans" cxnId="{5A2D0710-C805-403E-B563-C425E409ACF0}">
      <dgm:prSet/>
      <dgm:spPr/>
      <dgm:t>
        <a:bodyPr/>
        <a:lstStyle/>
        <a:p>
          <a:endParaRPr lang="en-US"/>
        </a:p>
      </dgm:t>
    </dgm:pt>
    <dgm:pt modelId="{72D13103-D439-4A89-A1EC-492EC7A332DE}" type="sibTrans" cxnId="{5A2D0710-C805-403E-B563-C425E409ACF0}">
      <dgm:prSet/>
      <dgm:spPr/>
      <dgm:t>
        <a:bodyPr/>
        <a:lstStyle/>
        <a:p>
          <a:endParaRPr lang="en-US"/>
        </a:p>
      </dgm:t>
    </dgm:pt>
    <dgm:pt modelId="{92A0186D-AA2D-4292-8AE4-C26B2FA6B4A2}">
      <dgm:prSet/>
      <dgm:spPr/>
      <dgm:t>
        <a:bodyPr/>
        <a:lstStyle/>
        <a:p>
          <a:pPr rtl="0"/>
          <a:r>
            <a:rPr lang="en-US" dirty="0" smtClean="0">
              <a:latin typeface="Arial" panose="020B0604020202020204" pitchFamily="34" charset="0"/>
              <a:cs typeface="Arial" panose="020B0604020202020204" pitchFamily="34" charset="0"/>
            </a:rPr>
            <a:t>Patient/client has received the service, or service has been initiated </a:t>
          </a:r>
          <a:endParaRPr lang="en-US" dirty="0">
            <a:latin typeface="Arial" panose="020B0604020202020204" pitchFamily="34" charset="0"/>
            <a:cs typeface="Arial" panose="020B0604020202020204" pitchFamily="34" charset="0"/>
          </a:endParaRPr>
        </a:p>
      </dgm:t>
    </dgm:pt>
    <dgm:pt modelId="{7B29061C-4878-44D6-8378-DB11F9FBAC9B}" type="parTrans" cxnId="{46243D42-C33C-481C-B2B2-414BB50A6606}">
      <dgm:prSet/>
      <dgm:spPr/>
      <dgm:t>
        <a:bodyPr/>
        <a:lstStyle/>
        <a:p>
          <a:endParaRPr lang="en-US"/>
        </a:p>
      </dgm:t>
    </dgm:pt>
    <dgm:pt modelId="{4F1C5AC6-535B-4D24-B80A-3BC4AF959B51}" type="sibTrans" cxnId="{46243D42-C33C-481C-B2B2-414BB50A6606}">
      <dgm:prSet/>
      <dgm:spPr/>
      <dgm:t>
        <a:bodyPr/>
        <a:lstStyle/>
        <a:p>
          <a:endParaRPr lang="en-US"/>
        </a:p>
      </dgm:t>
    </dgm:pt>
    <dgm:pt modelId="{1758FACC-C71A-4D2D-9F84-93D8FB49EE03}">
      <dgm:prSet/>
      <dgm:spPr/>
      <dgm:t>
        <a:bodyPr/>
        <a:lstStyle/>
        <a:p>
          <a:pPr rtl="0"/>
          <a:r>
            <a:rPr lang="en-US" dirty="0" smtClean="0">
              <a:latin typeface="Arial" panose="020B0604020202020204" pitchFamily="34" charset="0"/>
              <a:cs typeface="Arial" panose="020B0604020202020204" pitchFamily="34" charset="0"/>
            </a:rPr>
            <a:t>Authoritative list of CSS services and their location (Healthline)</a:t>
          </a:r>
          <a:endParaRPr lang="en-US" dirty="0">
            <a:latin typeface="Arial" panose="020B0604020202020204" pitchFamily="34" charset="0"/>
            <a:cs typeface="Arial" panose="020B0604020202020204" pitchFamily="34" charset="0"/>
          </a:endParaRPr>
        </a:p>
      </dgm:t>
    </dgm:pt>
    <dgm:pt modelId="{22A31BFA-5229-473F-9C0F-54CB0A532E09}" type="parTrans" cxnId="{A6C1CB6C-AFFB-4ECF-9C03-F27B2218F8E6}">
      <dgm:prSet/>
      <dgm:spPr/>
      <dgm:t>
        <a:bodyPr/>
        <a:lstStyle/>
        <a:p>
          <a:endParaRPr lang="en-US"/>
        </a:p>
      </dgm:t>
    </dgm:pt>
    <dgm:pt modelId="{DEAF8204-513F-4B01-A995-80F91CFF2C7F}" type="sibTrans" cxnId="{A6C1CB6C-AFFB-4ECF-9C03-F27B2218F8E6}">
      <dgm:prSet/>
      <dgm:spPr/>
      <dgm:t>
        <a:bodyPr/>
        <a:lstStyle/>
        <a:p>
          <a:endParaRPr lang="en-US"/>
        </a:p>
      </dgm:t>
    </dgm:pt>
    <dgm:pt modelId="{31B48BB3-9A02-EE4E-954E-4C8B913472A6}" type="pres">
      <dgm:prSet presAssocID="{9E9534A7-0B58-6246-AC50-76B28E425BBF}" presName="outerComposite" presStyleCnt="0">
        <dgm:presLayoutVars>
          <dgm:chMax val="5"/>
          <dgm:dir/>
          <dgm:resizeHandles val="exact"/>
        </dgm:presLayoutVars>
      </dgm:prSet>
      <dgm:spPr/>
      <dgm:t>
        <a:bodyPr/>
        <a:lstStyle/>
        <a:p>
          <a:endParaRPr lang="en-US"/>
        </a:p>
      </dgm:t>
    </dgm:pt>
    <dgm:pt modelId="{217DA4DF-019A-A848-950F-8BDA744BC64C}" type="pres">
      <dgm:prSet presAssocID="{9E9534A7-0B58-6246-AC50-76B28E425BBF}" presName="dummyMaxCanvas" presStyleCnt="0">
        <dgm:presLayoutVars/>
      </dgm:prSet>
      <dgm:spPr/>
      <dgm:t>
        <a:bodyPr/>
        <a:lstStyle/>
        <a:p>
          <a:endParaRPr lang="en-US"/>
        </a:p>
      </dgm:t>
    </dgm:pt>
    <dgm:pt modelId="{D5289298-1A09-6143-8B6F-B56FA3B6B8B0}" type="pres">
      <dgm:prSet presAssocID="{9E9534A7-0B58-6246-AC50-76B28E425BBF}" presName="ThreeNodes_1" presStyleLbl="node1" presStyleIdx="0" presStyleCnt="3">
        <dgm:presLayoutVars>
          <dgm:bulletEnabled val="1"/>
        </dgm:presLayoutVars>
      </dgm:prSet>
      <dgm:spPr/>
      <dgm:t>
        <a:bodyPr/>
        <a:lstStyle/>
        <a:p>
          <a:endParaRPr lang="en-US"/>
        </a:p>
      </dgm:t>
    </dgm:pt>
    <dgm:pt modelId="{BD548DF1-19CF-9741-A6CA-8EEB3D7FCFCB}" type="pres">
      <dgm:prSet presAssocID="{9E9534A7-0B58-6246-AC50-76B28E425BBF}" presName="ThreeNodes_2" presStyleLbl="node1" presStyleIdx="1" presStyleCnt="3">
        <dgm:presLayoutVars>
          <dgm:bulletEnabled val="1"/>
        </dgm:presLayoutVars>
      </dgm:prSet>
      <dgm:spPr/>
      <dgm:t>
        <a:bodyPr/>
        <a:lstStyle/>
        <a:p>
          <a:endParaRPr lang="en-US"/>
        </a:p>
      </dgm:t>
    </dgm:pt>
    <dgm:pt modelId="{1EC34E71-3388-534A-B039-11542BFC7341}" type="pres">
      <dgm:prSet presAssocID="{9E9534A7-0B58-6246-AC50-76B28E425BBF}" presName="ThreeNodes_3" presStyleLbl="node1" presStyleIdx="2" presStyleCnt="3">
        <dgm:presLayoutVars>
          <dgm:bulletEnabled val="1"/>
        </dgm:presLayoutVars>
      </dgm:prSet>
      <dgm:spPr/>
      <dgm:t>
        <a:bodyPr/>
        <a:lstStyle/>
        <a:p>
          <a:endParaRPr lang="en-US"/>
        </a:p>
      </dgm:t>
    </dgm:pt>
    <dgm:pt modelId="{8F7A61F4-9508-674F-9758-A360F5538FD2}" type="pres">
      <dgm:prSet presAssocID="{9E9534A7-0B58-6246-AC50-76B28E425BBF}" presName="ThreeConn_1-2" presStyleLbl="fgAccFollowNode1" presStyleIdx="0" presStyleCnt="2">
        <dgm:presLayoutVars>
          <dgm:bulletEnabled val="1"/>
        </dgm:presLayoutVars>
      </dgm:prSet>
      <dgm:spPr/>
      <dgm:t>
        <a:bodyPr/>
        <a:lstStyle/>
        <a:p>
          <a:endParaRPr lang="en-US"/>
        </a:p>
      </dgm:t>
    </dgm:pt>
    <dgm:pt modelId="{1892BD8C-609C-9844-A2F2-9354274717F1}" type="pres">
      <dgm:prSet presAssocID="{9E9534A7-0B58-6246-AC50-76B28E425BBF}" presName="ThreeConn_2-3" presStyleLbl="fgAccFollowNode1" presStyleIdx="1" presStyleCnt="2">
        <dgm:presLayoutVars>
          <dgm:bulletEnabled val="1"/>
        </dgm:presLayoutVars>
      </dgm:prSet>
      <dgm:spPr/>
      <dgm:t>
        <a:bodyPr/>
        <a:lstStyle/>
        <a:p>
          <a:endParaRPr lang="en-US"/>
        </a:p>
      </dgm:t>
    </dgm:pt>
    <dgm:pt modelId="{98808289-C798-2745-8D3A-5F0A3F1CC1DC}" type="pres">
      <dgm:prSet presAssocID="{9E9534A7-0B58-6246-AC50-76B28E425BBF}" presName="ThreeNodes_1_text" presStyleLbl="node1" presStyleIdx="2" presStyleCnt="3">
        <dgm:presLayoutVars>
          <dgm:bulletEnabled val="1"/>
        </dgm:presLayoutVars>
      </dgm:prSet>
      <dgm:spPr/>
      <dgm:t>
        <a:bodyPr/>
        <a:lstStyle/>
        <a:p>
          <a:endParaRPr lang="en-US"/>
        </a:p>
      </dgm:t>
    </dgm:pt>
    <dgm:pt modelId="{EDEFB337-BE33-EE42-BD35-BA959962E16E}" type="pres">
      <dgm:prSet presAssocID="{9E9534A7-0B58-6246-AC50-76B28E425BBF}" presName="ThreeNodes_2_text" presStyleLbl="node1" presStyleIdx="2" presStyleCnt="3">
        <dgm:presLayoutVars>
          <dgm:bulletEnabled val="1"/>
        </dgm:presLayoutVars>
      </dgm:prSet>
      <dgm:spPr/>
      <dgm:t>
        <a:bodyPr/>
        <a:lstStyle/>
        <a:p>
          <a:endParaRPr lang="en-US"/>
        </a:p>
      </dgm:t>
    </dgm:pt>
    <dgm:pt modelId="{707DA5BE-19B7-E64F-B075-DF2EA820FE28}" type="pres">
      <dgm:prSet presAssocID="{9E9534A7-0B58-6246-AC50-76B28E425BBF}" presName="ThreeNodes_3_text" presStyleLbl="node1" presStyleIdx="2" presStyleCnt="3">
        <dgm:presLayoutVars>
          <dgm:bulletEnabled val="1"/>
        </dgm:presLayoutVars>
      </dgm:prSet>
      <dgm:spPr/>
      <dgm:t>
        <a:bodyPr/>
        <a:lstStyle/>
        <a:p>
          <a:endParaRPr lang="en-US"/>
        </a:p>
      </dgm:t>
    </dgm:pt>
  </dgm:ptLst>
  <dgm:cxnLst>
    <dgm:cxn modelId="{BD05E98B-3B86-B44E-BEBB-9EC3C5330205}" type="presOf" srcId="{9E9534A7-0B58-6246-AC50-76B28E425BBF}" destId="{31B48BB3-9A02-EE4E-954E-4C8B913472A6}" srcOrd="0" destOrd="0" presId="urn:microsoft.com/office/officeart/2005/8/layout/vProcess5"/>
    <dgm:cxn modelId="{46243D42-C33C-481C-B2B2-414BB50A6606}" srcId="{9ED3AEDD-67D8-49D8-8B32-5414861F1ADB}" destId="{92A0186D-AA2D-4292-8AE4-C26B2FA6B4A2}" srcOrd="1" destOrd="0" parTransId="{7B29061C-4878-44D6-8378-DB11F9FBAC9B}" sibTransId="{4F1C5AC6-535B-4D24-B80A-3BC4AF959B51}"/>
    <dgm:cxn modelId="{2D195086-DF4C-5645-9BED-CA5884F403AA}" type="presOf" srcId="{96D2334F-8167-6D42-A771-E589324ACD42}" destId="{1892BD8C-609C-9844-A2F2-9354274717F1}" srcOrd="0" destOrd="0" presId="urn:microsoft.com/office/officeart/2005/8/layout/vProcess5"/>
    <dgm:cxn modelId="{3DF436EF-03CA-8248-826B-A2534CD5FC22}" type="presOf" srcId="{FE3578F5-A9E2-F249-8EA8-F5B6C358943F}" destId="{98808289-C798-2745-8D3A-5F0A3F1CC1DC}" srcOrd="1" destOrd="0" presId="urn:microsoft.com/office/officeart/2005/8/layout/vProcess5"/>
    <dgm:cxn modelId="{85544955-6B76-40AA-8053-FC7689E97457}" srcId="{E2CD27B6-DE93-894A-A737-F80CFE3AE7CD}" destId="{9ED3AEDD-67D8-49D8-8B32-5414861F1ADB}" srcOrd="1" destOrd="0" parTransId="{0CE6C883-9FBB-42DA-BA1C-73858B3BF84A}" sibTransId="{7E9A8F87-BDD7-40D6-BEDC-089EEA89C1B9}"/>
    <dgm:cxn modelId="{7B27492E-4459-454B-B0B5-F2E07FAE197C}" type="presOf" srcId="{9ED3AEDD-67D8-49D8-8B32-5414861F1ADB}" destId="{BD548DF1-19CF-9741-A6CA-8EEB3D7FCFCB}" srcOrd="0" destOrd="2" presId="urn:microsoft.com/office/officeart/2005/8/layout/vProcess5"/>
    <dgm:cxn modelId="{A6C1CB6C-AFFB-4ECF-9C03-F27B2218F8E6}" srcId="{E2CD27B6-DE93-894A-A737-F80CFE3AE7CD}" destId="{1758FACC-C71A-4D2D-9F84-93D8FB49EE03}" srcOrd="0" destOrd="0" parTransId="{22A31BFA-5229-473F-9C0F-54CB0A532E09}" sibTransId="{DEAF8204-513F-4B01-A995-80F91CFF2C7F}"/>
    <dgm:cxn modelId="{D787640E-6ED1-4240-8D4F-E5D2CFE21A6E}" type="presOf" srcId="{1758FACC-C71A-4D2D-9F84-93D8FB49EE03}" destId="{EDEFB337-BE33-EE42-BD35-BA959962E16E}" srcOrd="1" destOrd="1" presId="urn:microsoft.com/office/officeart/2005/8/layout/vProcess5"/>
    <dgm:cxn modelId="{99D2EE10-F180-E44B-995F-3CE0E645A0CA}" type="presOf" srcId="{CEDF7583-C18B-3643-AE20-338762EF82CC}" destId="{1EC34E71-3388-534A-B039-11542BFC7341}" srcOrd="0" destOrd="0" presId="urn:microsoft.com/office/officeart/2005/8/layout/vProcess5"/>
    <dgm:cxn modelId="{B24244EC-0BDE-D748-8A72-4C7E102C3EAD}" type="presOf" srcId="{E3E21E4C-4CF0-44BF-978C-17B6C4E83832}" destId="{BD548DF1-19CF-9741-A6CA-8EEB3D7FCFCB}" srcOrd="0" destOrd="3" presId="urn:microsoft.com/office/officeart/2005/8/layout/vProcess5"/>
    <dgm:cxn modelId="{D02E180E-3935-E34D-8391-95DBDFB451A2}" type="presOf" srcId="{CEDF7583-C18B-3643-AE20-338762EF82CC}" destId="{707DA5BE-19B7-E64F-B075-DF2EA820FE28}" srcOrd="1" destOrd="0" presId="urn:microsoft.com/office/officeart/2005/8/layout/vProcess5"/>
    <dgm:cxn modelId="{270A0586-7FA1-A949-9AE3-1DBE1855F40B}" srcId="{9E9534A7-0B58-6246-AC50-76B28E425BBF}" destId="{FE3578F5-A9E2-F249-8EA8-F5B6C358943F}" srcOrd="0" destOrd="0" parTransId="{794711F3-453C-AA4F-B544-BDD5A85998B5}" sibTransId="{315A09CC-A9A6-AB40-8ADA-3EB571470493}"/>
    <dgm:cxn modelId="{1517C4BC-8084-8343-A288-33F805967769}" type="presOf" srcId="{FE3578F5-A9E2-F249-8EA8-F5B6C358943F}" destId="{D5289298-1A09-6143-8B6F-B56FA3B6B8B0}" srcOrd="0" destOrd="0" presId="urn:microsoft.com/office/officeart/2005/8/layout/vProcess5"/>
    <dgm:cxn modelId="{419231CC-37B6-8142-9D3D-5FA01EBD8FE8}" type="presOf" srcId="{92A0186D-AA2D-4292-8AE4-C26B2FA6B4A2}" destId="{EDEFB337-BE33-EE42-BD35-BA959962E16E}" srcOrd="1" destOrd="4" presId="urn:microsoft.com/office/officeart/2005/8/layout/vProcess5"/>
    <dgm:cxn modelId="{D3571656-48FE-DF4F-B400-1B7001972C68}" srcId="{9E9534A7-0B58-6246-AC50-76B28E425BBF}" destId="{CEDF7583-C18B-3643-AE20-338762EF82CC}" srcOrd="2" destOrd="0" parTransId="{B1525AB5-585A-FC42-854C-9D1F23D68898}" sibTransId="{1E0A834F-8BD0-E447-88F4-EED433CC83D0}"/>
    <dgm:cxn modelId="{805C16B4-CFF4-D641-8E1A-B71631641C94}" type="presOf" srcId="{1758FACC-C71A-4D2D-9F84-93D8FB49EE03}" destId="{BD548DF1-19CF-9741-A6CA-8EEB3D7FCFCB}" srcOrd="0" destOrd="1" presId="urn:microsoft.com/office/officeart/2005/8/layout/vProcess5"/>
    <dgm:cxn modelId="{73FC4FC7-E942-1343-81D2-51766FB764FD}" srcId="{9E9534A7-0B58-6246-AC50-76B28E425BBF}" destId="{E2CD27B6-DE93-894A-A737-F80CFE3AE7CD}" srcOrd="1" destOrd="0" parTransId="{3E777FAD-4A84-FD4E-9B60-9C83DBA6B3A6}" sibTransId="{96D2334F-8167-6D42-A771-E589324ACD42}"/>
    <dgm:cxn modelId="{1808C251-47F5-B44D-8308-F3657E11FF1F}" type="presOf" srcId="{9ED3AEDD-67D8-49D8-8B32-5414861F1ADB}" destId="{EDEFB337-BE33-EE42-BD35-BA959962E16E}" srcOrd="1" destOrd="2" presId="urn:microsoft.com/office/officeart/2005/8/layout/vProcess5"/>
    <dgm:cxn modelId="{2FE1D90D-3E63-704D-99AB-60966672BBC0}" type="presOf" srcId="{92A0186D-AA2D-4292-8AE4-C26B2FA6B4A2}" destId="{BD548DF1-19CF-9741-A6CA-8EEB3D7FCFCB}" srcOrd="0" destOrd="4" presId="urn:microsoft.com/office/officeart/2005/8/layout/vProcess5"/>
    <dgm:cxn modelId="{B41406A6-78B9-2641-8F21-14AA82555082}" type="presOf" srcId="{E2CD27B6-DE93-894A-A737-F80CFE3AE7CD}" destId="{EDEFB337-BE33-EE42-BD35-BA959962E16E}" srcOrd="1" destOrd="0" presId="urn:microsoft.com/office/officeart/2005/8/layout/vProcess5"/>
    <dgm:cxn modelId="{A07F7302-F6F7-6A40-A760-1221B0A74B6A}" type="presOf" srcId="{E2CD27B6-DE93-894A-A737-F80CFE3AE7CD}" destId="{BD548DF1-19CF-9741-A6CA-8EEB3D7FCFCB}" srcOrd="0" destOrd="0" presId="urn:microsoft.com/office/officeart/2005/8/layout/vProcess5"/>
    <dgm:cxn modelId="{E21FAA65-D9F0-D045-9E50-325156C8B1B5}" type="presOf" srcId="{315A09CC-A9A6-AB40-8ADA-3EB571470493}" destId="{8F7A61F4-9508-674F-9758-A360F5538FD2}" srcOrd="0" destOrd="0" presId="urn:microsoft.com/office/officeart/2005/8/layout/vProcess5"/>
    <dgm:cxn modelId="{5A2D0710-C805-403E-B563-C425E409ACF0}" srcId="{9ED3AEDD-67D8-49D8-8B32-5414861F1ADB}" destId="{E3E21E4C-4CF0-44BF-978C-17B6C4E83832}" srcOrd="0" destOrd="0" parTransId="{F184F2A4-7FE6-48F9-962E-7A6DD83B74A6}" sibTransId="{72D13103-D439-4A89-A1EC-492EC7A332DE}"/>
    <dgm:cxn modelId="{FE2E3549-2E04-FF45-8BB2-620FC51EACC6}" type="presOf" srcId="{E3E21E4C-4CF0-44BF-978C-17B6C4E83832}" destId="{EDEFB337-BE33-EE42-BD35-BA959962E16E}" srcOrd="1" destOrd="3" presId="urn:microsoft.com/office/officeart/2005/8/layout/vProcess5"/>
    <dgm:cxn modelId="{7A7352DE-BEDE-9449-9E9E-DD87AF52DFF9}" type="presParOf" srcId="{31B48BB3-9A02-EE4E-954E-4C8B913472A6}" destId="{217DA4DF-019A-A848-950F-8BDA744BC64C}" srcOrd="0" destOrd="0" presId="urn:microsoft.com/office/officeart/2005/8/layout/vProcess5"/>
    <dgm:cxn modelId="{02686C36-50B1-A24F-84EE-DB8F790DDF43}" type="presParOf" srcId="{31B48BB3-9A02-EE4E-954E-4C8B913472A6}" destId="{D5289298-1A09-6143-8B6F-B56FA3B6B8B0}" srcOrd="1" destOrd="0" presId="urn:microsoft.com/office/officeart/2005/8/layout/vProcess5"/>
    <dgm:cxn modelId="{A1212800-FEB8-BD45-B7EC-DEEA3EA111C0}" type="presParOf" srcId="{31B48BB3-9A02-EE4E-954E-4C8B913472A6}" destId="{BD548DF1-19CF-9741-A6CA-8EEB3D7FCFCB}" srcOrd="2" destOrd="0" presId="urn:microsoft.com/office/officeart/2005/8/layout/vProcess5"/>
    <dgm:cxn modelId="{0CDFEEE7-3692-5241-A87F-43DADD0A614E}" type="presParOf" srcId="{31B48BB3-9A02-EE4E-954E-4C8B913472A6}" destId="{1EC34E71-3388-534A-B039-11542BFC7341}" srcOrd="3" destOrd="0" presId="urn:microsoft.com/office/officeart/2005/8/layout/vProcess5"/>
    <dgm:cxn modelId="{9D41E656-57A5-FF42-B825-409871B621B8}" type="presParOf" srcId="{31B48BB3-9A02-EE4E-954E-4C8B913472A6}" destId="{8F7A61F4-9508-674F-9758-A360F5538FD2}" srcOrd="4" destOrd="0" presId="urn:microsoft.com/office/officeart/2005/8/layout/vProcess5"/>
    <dgm:cxn modelId="{9DBE0B4C-1D20-AE45-87EE-C433A26F5BE5}" type="presParOf" srcId="{31B48BB3-9A02-EE4E-954E-4C8B913472A6}" destId="{1892BD8C-609C-9844-A2F2-9354274717F1}" srcOrd="5" destOrd="0" presId="urn:microsoft.com/office/officeart/2005/8/layout/vProcess5"/>
    <dgm:cxn modelId="{9B552554-E13B-4948-B805-C1151B7D64F1}" type="presParOf" srcId="{31B48BB3-9A02-EE4E-954E-4C8B913472A6}" destId="{98808289-C798-2745-8D3A-5F0A3F1CC1DC}" srcOrd="6" destOrd="0" presId="urn:microsoft.com/office/officeart/2005/8/layout/vProcess5"/>
    <dgm:cxn modelId="{371F0C9C-D54B-6B46-8538-EBC5A6C20063}" type="presParOf" srcId="{31B48BB3-9A02-EE4E-954E-4C8B913472A6}" destId="{EDEFB337-BE33-EE42-BD35-BA959962E16E}" srcOrd="7" destOrd="0" presId="urn:microsoft.com/office/officeart/2005/8/layout/vProcess5"/>
    <dgm:cxn modelId="{A1FD4C27-7368-8D4A-8AC4-AFD2EB6C02FC}" type="presParOf" srcId="{31B48BB3-9A02-EE4E-954E-4C8B913472A6}" destId="{707DA5BE-19B7-E64F-B075-DF2EA820FE2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5AE9C-A779-4A4B-A39E-FEED1C7D19A3}" type="doc">
      <dgm:prSet loTypeId="urn:microsoft.com/office/officeart/2005/8/layout/chevron1" loCatId="" qsTypeId="urn:microsoft.com/office/officeart/2005/8/quickstyle/3D2" qsCatId="3D" csTypeId="urn:microsoft.com/office/officeart/2005/8/colors/accent0_3" csCatId="mainScheme" phldr="1"/>
      <dgm:spPr/>
      <dgm:t>
        <a:bodyPr/>
        <a:lstStyle/>
        <a:p>
          <a:endParaRPr lang="en-US"/>
        </a:p>
      </dgm:t>
    </dgm:pt>
    <dgm:pt modelId="{B0B9C209-7B3C-1F4A-9636-D6363E33F252}">
      <dgm:prSet/>
      <dgm:spPr/>
      <dgm:t>
        <a:bodyPr/>
        <a:lstStyle/>
        <a:p>
          <a:pPr rtl="0"/>
          <a:r>
            <a:rPr lang="en-US" dirty="0" smtClean="0">
              <a:latin typeface="Arial"/>
              <a:cs typeface="Arial"/>
            </a:rPr>
            <a:t>CSS HSPs</a:t>
          </a:r>
          <a:endParaRPr lang="en-US" dirty="0">
            <a:latin typeface="Arial"/>
            <a:cs typeface="Arial"/>
          </a:endParaRPr>
        </a:p>
      </dgm:t>
    </dgm:pt>
    <dgm:pt modelId="{1CC73F32-9D7A-CE47-B4DD-431D57E11075}" type="parTrans" cxnId="{9F2A87DE-7BA3-E14D-A195-D5EA03FBF411}">
      <dgm:prSet/>
      <dgm:spPr/>
      <dgm:t>
        <a:bodyPr/>
        <a:lstStyle/>
        <a:p>
          <a:endParaRPr lang="en-US"/>
        </a:p>
      </dgm:t>
    </dgm:pt>
    <dgm:pt modelId="{7B507167-1C2F-A741-99C2-8CE83F7E147D}" type="sibTrans" cxnId="{9F2A87DE-7BA3-E14D-A195-D5EA03FBF411}">
      <dgm:prSet/>
      <dgm:spPr/>
      <dgm:t>
        <a:bodyPr/>
        <a:lstStyle/>
        <a:p>
          <a:endParaRPr lang="en-US"/>
        </a:p>
      </dgm:t>
    </dgm:pt>
    <dgm:pt modelId="{E271313C-9B1A-C442-9074-C4B54519EC18}">
      <dgm:prSet custT="1"/>
      <dgm:spPr/>
      <dgm:t>
        <a:bodyPr/>
        <a:lstStyle/>
        <a:p>
          <a:pPr rtl="0"/>
          <a:r>
            <a:rPr lang="en-US" sz="1800" dirty="0" smtClean="0">
              <a:latin typeface="Arial"/>
              <a:cs typeface="Arial"/>
            </a:rPr>
            <a:t>Sending referrals to other CSS</a:t>
          </a:r>
          <a:endParaRPr lang="en-US" sz="1800" dirty="0">
            <a:latin typeface="Arial"/>
            <a:cs typeface="Arial"/>
          </a:endParaRPr>
        </a:p>
      </dgm:t>
    </dgm:pt>
    <dgm:pt modelId="{B78A47BE-5EE2-2F4E-B084-3D6E62D27DE0}" type="parTrans" cxnId="{56CFC633-EF2B-5641-B863-CB9017618277}">
      <dgm:prSet/>
      <dgm:spPr/>
      <dgm:t>
        <a:bodyPr/>
        <a:lstStyle/>
        <a:p>
          <a:endParaRPr lang="en-US"/>
        </a:p>
      </dgm:t>
    </dgm:pt>
    <dgm:pt modelId="{73DA4697-C7C0-2941-89DE-477C7A822375}" type="sibTrans" cxnId="{56CFC633-EF2B-5641-B863-CB9017618277}">
      <dgm:prSet/>
      <dgm:spPr/>
      <dgm:t>
        <a:bodyPr/>
        <a:lstStyle/>
        <a:p>
          <a:endParaRPr lang="en-US"/>
        </a:p>
      </dgm:t>
    </dgm:pt>
    <dgm:pt modelId="{E1B781A2-3E02-5D45-9011-2303249B4153}">
      <dgm:prSet custT="1"/>
      <dgm:spPr/>
      <dgm:t>
        <a:bodyPr/>
        <a:lstStyle/>
        <a:p>
          <a:pPr rtl="0"/>
          <a:r>
            <a:rPr lang="en-US" sz="1800" dirty="0" smtClean="0">
              <a:latin typeface="Arial"/>
              <a:cs typeface="Arial"/>
            </a:rPr>
            <a:t>Receiving referrals from the other 4 pathways (Acute, Primary, CCAC, MH&amp;A)</a:t>
          </a:r>
          <a:endParaRPr lang="en-US" sz="1800" dirty="0">
            <a:latin typeface="Arial"/>
            <a:cs typeface="Arial"/>
          </a:endParaRPr>
        </a:p>
      </dgm:t>
    </dgm:pt>
    <dgm:pt modelId="{DE49E125-342E-EE40-88C0-67E088843083}" type="parTrans" cxnId="{89371B5F-871C-EA43-9C8D-F34A7A7AD63E}">
      <dgm:prSet/>
      <dgm:spPr/>
      <dgm:t>
        <a:bodyPr/>
        <a:lstStyle/>
        <a:p>
          <a:endParaRPr lang="en-US"/>
        </a:p>
      </dgm:t>
    </dgm:pt>
    <dgm:pt modelId="{245FC034-66B0-4044-8B59-3CCBF3D1D857}" type="sibTrans" cxnId="{89371B5F-871C-EA43-9C8D-F34A7A7AD63E}">
      <dgm:prSet/>
      <dgm:spPr/>
      <dgm:t>
        <a:bodyPr/>
        <a:lstStyle/>
        <a:p>
          <a:endParaRPr lang="en-US"/>
        </a:p>
      </dgm:t>
    </dgm:pt>
    <dgm:pt modelId="{EFD4CA0E-29BD-2741-A2FC-94502E1CBF4E}">
      <dgm:prSet custT="1"/>
      <dgm:spPr/>
      <dgm:t>
        <a:bodyPr/>
        <a:lstStyle/>
        <a:p>
          <a:pPr rtl="0"/>
          <a:r>
            <a:rPr lang="en-US" sz="1800" dirty="0" smtClean="0">
              <a:latin typeface="Arial"/>
              <a:cs typeface="Arial"/>
            </a:rPr>
            <a:t>Responding to requests for information or self-referral (where appropriate) from the general public (via NE CSS mini-site) </a:t>
          </a:r>
          <a:endParaRPr lang="en-US" sz="1800" dirty="0">
            <a:latin typeface="Arial"/>
            <a:cs typeface="Arial"/>
          </a:endParaRPr>
        </a:p>
      </dgm:t>
    </dgm:pt>
    <dgm:pt modelId="{86B90148-FEBE-1948-97A8-142480EC01BA}" type="parTrans" cxnId="{63006DDD-0173-9A48-9354-59017E85FE9E}">
      <dgm:prSet/>
      <dgm:spPr/>
      <dgm:t>
        <a:bodyPr/>
        <a:lstStyle/>
        <a:p>
          <a:endParaRPr lang="en-US"/>
        </a:p>
      </dgm:t>
    </dgm:pt>
    <dgm:pt modelId="{6A5FEDCC-9A0A-534B-878C-64F0D60F5F7D}" type="sibTrans" cxnId="{63006DDD-0173-9A48-9354-59017E85FE9E}">
      <dgm:prSet/>
      <dgm:spPr/>
      <dgm:t>
        <a:bodyPr/>
        <a:lstStyle/>
        <a:p>
          <a:endParaRPr lang="en-US"/>
        </a:p>
      </dgm:t>
    </dgm:pt>
    <dgm:pt modelId="{158B18C2-C0FB-4248-B422-9584CE837800}">
      <dgm:prSet/>
      <dgm:spPr/>
      <dgm:t>
        <a:bodyPr/>
        <a:lstStyle/>
        <a:p>
          <a:pPr rtl="0"/>
          <a:r>
            <a:rPr lang="en-US" dirty="0" smtClean="0">
              <a:latin typeface="Arial"/>
              <a:cs typeface="Arial"/>
            </a:rPr>
            <a:t>‘Other Pathways’ HSPs </a:t>
          </a:r>
          <a:endParaRPr lang="en-US" dirty="0">
            <a:latin typeface="Arial"/>
            <a:cs typeface="Arial"/>
          </a:endParaRPr>
        </a:p>
      </dgm:t>
    </dgm:pt>
    <dgm:pt modelId="{D2597803-0CB2-5142-BE70-6C6CBB24F02B}" type="parTrans" cxnId="{52DB20CA-1D02-8F49-AD68-6489DE307028}">
      <dgm:prSet/>
      <dgm:spPr/>
      <dgm:t>
        <a:bodyPr/>
        <a:lstStyle/>
        <a:p>
          <a:endParaRPr lang="en-US"/>
        </a:p>
      </dgm:t>
    </dgm:pt>
    <dgm:pt modelId="{F7B88338-84C3-9A42-8BFB-21B4CF60ACA0}" type="sibTrans" cxnId="{52DB20CA-1D02-8F49-AD68-6489DE307028}">
      <dgm:prSet/>
      <dgm:spPr/>
      <dgm:t>
        <a:bodyPr/>
        <a:lstStyle/>
        <a:p>
          <a:endParaRPr lang="en-US"/>
        </a:p>
      </dgm:t>
    </dgm:pt>
    <dgm:pt modelId="{11C79099-5E5D-1646-8D78-DAF38C4AD4CF}">
      <dgm:prSet custT="1"/>
      <dgm:spPr/>
      <dgm:t>
        <a:bodyPr/>
        <a:lstStyle/>
        <a:p>
          <a:pPr rtl="0"/>
          <a:r>
            <a:rPr lang="en-US" sz="1800" dirty="0" smtClean="0">
              <a:latin typeface="Arial"/>
              <a:cs typeface="Arial"/>
            </a:rPr>
            <a:t>Sending referrals to CS</a:t>
          </a:r>
          <a:r>
            <a:rPr lang="en-US" sz="1800" dirty="0" smtClean="0"/>
            <a:t>S </a:t>
          </a:r>
          <a:endParaRPr lang="en-US" sz="1800" dirty="0"/>
        </a:p>
      </dgm:t>
    </dgm:pt>
    <dgm:pt modelId="{8C4FF34A-EAA4-F148-A5B4-0CB09058DE67}" type="parTrans" cxnId="{BE9684A5-5BE5-4C49-B55B-A379406DEC63}">
      <dgm:prSet/>
      <dgm:spPr/>
      <dgm:t>
        <a:bodyPr/>
        <a:lstStyle/>
        <a:p>
          <a:endParaRPr lang="en-US"/>
        </a:p>
      </dgm:t>
    </dgm:pt>
    <dgm:pt modelId="{CBD59EA0-EA5C-464F-A5DC-B6029767FDFB}" type="sibTrans" cxnId="{BE9684A5-5BE5-4C49-B55B-A379406DEC63}">
      <dgm:prSet/>
      <dgm:spPr/>
      <dgm:t>
        <a:bodyPr/>
        <a:lstStyle/>
        <a:p>
          <a:endParaRPr lang="en-US"/>
        </a:p>
      </dgm:t>
    </dgm:pt>
    <dgm:pt modelId="{BCCECC8B-C977-8344-B8F0-ADB12DC6D81B}" type="pres">
      <dgm:prSet presAssocID="{61F5AE9C-A779-4A4B-A39E-FEED1C7D19A3}" presName="Name0" presStyleCnt="0">
        <dgm:presLayoutVars>
          <dgm:dir/>
          <dgm:animLvl val="lvl"/>
          <dgm:resizeHandles val="exact"/>
        </dgm:presLayoutVars>
      </dgm:prSet>
      <dgm:spPr/>
      <dgm:t>
        <a:bodyPr/>
        <a:lstStyle/>
        <a:p>
          <a:endParaRPr lang="en-US"/>
        </a:p>
      </dgm:t>
    </dgm:pt>
    <dgm:pt modelId="{818C4802-225A-8C43-8CA3-19FA0A91DA58}" type="pres">
      <dgm:prSet presAssocID="{B0B9C209-7B3C-1F4A-9636-D6363E33F252}" presName="composite" presStyleCnt="0"/>
      <dgm:spPr/>
      <dgm:t>
        <a:bodyPr/>
        <a:lstStyle/>
        <a:p>
          <a:endParaRPr lang="en-US"/>
        </a:p>
      </dgm:t>
    </dgm:pt>
    <dgm:pt modelId="{117E1554-79C7-574C-8EE2-4D20FAECFA3E}" type="pres">
      <dgm:prSet presAssocID="{B0B9C209-7B3C-1F4A-9636-D6363E33F252}" presName="parTx" presStyleLbl="node1" presStyleIdx="0" presStyleCnt="2">
        <dgm:presLayoutVars>
          <dgm:chMax val="0"/>
          <dgm:chPref val="0"/>
          <dgm:bulletEnabled val="1"/>
        </dgm:presLayoutVars>
      </dgm:prSet>
      <dgm:spPr/>
      <dgm:t>
        <a:bodyPr/>
        <a:lstStyle/>
        <a:p>
          <a:endParaRPr lang="en-US"/>
        </a:p>
      </dgm:t>
    </dgm:pt>
    <dgm:pt modelId="{CE6AC658-5F4E-2F4F-AA11-AE2BBB2CE4E4}" type="pres">
      <dgm:prSet presAssocID="{B0B9C209-7B3C-1F4A-9636-D6363E33F252}" presName="desTx" presStyleLbl="revTx" presStyleIdx="0" presStyleCnt="2">
        <dgm:presLayoutVars>
          <dgm:bulletEnabled val="1"/>
        </dgm:presLayoutVars>
      </dgm:prSet>
      <dgm:spPr/>
      <dgm:t>
        <a:bodyPr/>
        <a:lstStyle/>
        <a:p>
          <a:endParaRPr lang="en-US"/>
        </a:p>
      </dgm:t>
    </dgm:pt>
    <dgm:pt modelId="{CF66B8F2-9B06-7747-91AF-07794B7ABD29}" type="pres">
      <dgm:prSet presAssocID="{7B507167-1C2F-A741-99C2-8CE83F7E147D}" presName="space" presStyleCnt="0"/>
      <dgm:spPr/>
      <dgm:t>
        <a:bodyPr/>
        <a:lstStyle/>
        <a:p>
          <a:endParaRPr lang="en-US"/>
        </a:p>
      </dgm:t>
    </dgm:pt>
    <dgm:pt modelId="{04730718-9ED5-C642-9B5F-4D6A7702997F}" type="pres">
      <dgm:prSet presAssocID="{158B18C2-C0FB-4248-B422-9584CE837800}" presName="composite" presStyleCnt="0"/>
      <dgm:spPr/>
      <dgm:t>
        <a:bodyPr/>
        <a:lstStyle/>
        <a:p>
          <a:endParaRPr lang="en-US"/>
        </a:p>
      </dgm:t>
    </dgm:pt>
    <dgm:pt modelId="{6EBCC866-E2BC-7E4F-A30B-FBFA03964C13}" type="pres">
      <dgm:prSet presAssocID="{158B18C2-C0FB-4248-B422-9584CE837800}" presName="parTx" presStyleLbl="node1" presStyleIdx="1" presStyleCnt="2">
        <dgm:presLayoutVars>
          <dgm:chMax val="0"/>
          <dgm:chPref val="0"/>
          <dgm:bulletEnabled val="1"/>
        </dgm:presLayoutVars>
      </dgm:prSet>
      <dgm:spPr/>
      <dgm:t>
        <a:bodyPr/>
        <a:lstStyle/>
        <a:p>
          <a:endParaRPr lang="en-US"/>
        </a:p>
      </dgm:t>
    </dgm:pt>
    <dgm:pt modelId="{74BE25C4-E77F-424E-BB83-3EECF9027C08}" type="pres">
      <dgm:prSet presAssocID="{158B18C2-C0FB-4248-B422-9584CE837800}" presName="desTx" presStyleLbl="revTx" presStyleIdx="1" presStyleCnt="2">
        <dgm:presLayoutVars>
          <dgm:bulletEnabled val="1"/>
        </dgm:presLayoutVars>
      </dgm:prSet>
      <dgm:spPr/>
      <dgm:t>
        <a:bodyPr/>
        <a:lstStyle/>
        <a:p>
          <a:endParaRPr lang="en-US"/>
        </a:p>
      </dgm:t>
    </dgm:pt>
  </dgm:ptLst>
  <dgm:cxnLst>
    <dgm:cxn modelId="{9CC416D4-EC34-1745-B135-04B2302C4C73}" type="presOf" srcId="{EFD4CA0E-29BD-2741-A2FC-94502E1CBF4E}" destId="{CE6AC658-5F4E-2F4F-AA11-AE2BBB2CE4E4}" srcOrd="0" destOrd="2" presId="urn:microsoft.com/office/officeart/2005/8/layout/chevron1"/>
    <dgm:cxn modelId="{FAE1CABD-8599-D848-854B-CC22315B91C9}" type="presOf" srcId="{11C79099-5E5D-1646-8D78-DAF38C4AD4CF}" destId="{74BE25C4-E77F-424E-BB83-3EECF9027C08}" srcOrd="0" destOrd="0" presId="urn:microsoft.com/office/officeart/2005/8/layout/chevron1"/>
    <dgm:cxn modelId="{63006DDD-0173-9A48-9354-59017E85FE9E}" srcId="{B0B9C209-7B3C-1F4A-9636-D6363E33F252}" destId="{EFD4CA0E-29BD-2741-A2FC-94502E1CBF4E}" srcOrd="2" destOrd="0" parTransId="{86B90148-FEBE-1948-97A8-142480EC01BA}" sibTransId="{6A5FEDCC-9A0A-534B-878C-64F0D60F5F7D}"/>
    <dgm:cxn modelId="{9F2A87DE-7BA3-E14D-A195-D5EA03FBF411}" srcId="{61F5AE9C-A779-4A4B-A39E-FEED1C7D19A3}" destId="{B0B9C209-7B3C-1F4A-9636-D6363E33F252}" srcOrd="0" destOrd="0" parTransId="{1CC73F32-9D7A-CE47-B4DD-431D57E11075}" sibTransId="{7B507167-1C2F-A741-99C2-8CE83F7E147D}"/>
    <dgm:cxn modelId="{BE9684A5-5BE5-4C49-B55B-A379406DEC63}" srcId="{158B18C2-C0FB-4248-B422-9584CE837800}" destId="{11C79099-5E5D-1646-8D78-DAF38C4AD4CF}" srcOrd="0" destOrd="0" parTransId="{8C4FF34A-EAA4-F148-A5B4-0CB09058DE67}" sibTransId="{CBD59EA0-EA5C-464F-A5DC-B6029767FDFB}"/>
    <dgm:cxn modelId="{42689B71-9106-0349-B53C-39D380993AC4}" type="presOf" srcId="{158B18C2-C0FB-4248-B422-9584CE837800}" destId="{6EBCC866-E2BC-7E4F-A30B-FBFA03964C13}" srcOrd="0" destOrd="0" presId="urn:microsoft.com/office/officeart/2005/8/layout/chevron1"/>
    <dgm:cxn modelId="{1A73B396-D10B-0743-93D6-7345900DCA38}" type="presOf" srcId="{E271313C-9B1A-C442-9074-C4B54519EC18}" destId="{CE6AC658-5F4E-2F4F-AA11-AE2BBB2CE4E4}" srcOrd="0" destOrd="0" presId="urn:microsoft.com/office/officeart/2005/8/layout/chevron1"/>
    <dgm:cxn modelId="{56CFC633-EF2B-5641-B863-CB9017618277}" srcId="{B0B9C209-7B3C-1F4A-9636-D6363E33F252}" destId="{E271313C-9B1A-C442-9074-C4B54519EC18}" srcOrd="0" destOrd="0" parTransId="{B78A47BE-5EE2-2F4E-B084-3D6E62D27DE0}" sibTransId="{73DA4697-C7C0-2941-89DE-477C7A822375}"/>
    <dgm:cxn modelId="{F4198201-9787-DF41-9904-A1AC27A53F61}" type="presOf" srcId="{E1B781A2-3E02-5D45-9011-2303249B4153}" destId="{CE6AC658-5F4E-2F4F-AA11-AE2BBB2CE4E4}" srcOrd="0" destOrd="1" presId="urn:microsoft.com/office/officeart/2005/8/layout/chevron1"/>
    <dgm:cxn modelId="{89371B5F-871C-EA43-9C8D-F34A7A7AD63E}" srcId="{B0B9C209-7B3C-1F4A-9636-D6363E33F252}" destId="{E1B781A2-3E02-5D45-9011-2303249B4153}" srcOrd="1" destOrd="0" parTransId="{DE49E125-342E-EE40-88C0-67E088843083}" sibTransId="{245FC034-66B0-4044-8B59-3CCBF3D1D857}"/>
    <dgm:cxn modelId="{5C3FCC7A-88BD-874D-9890-D0FF092C69DD}" type="presOf" srcId="{61F5AE9C-A779-4A4B-A39E-FEED1C7D19A3}" destId="{BCCECC8B-C977-8344-B8F0-ADB12DC6D81B}" srcOrd="0" destOrd="0" presId="urn:microsoft.com/office/officeart/2005/8/layout/chevron1"/>
    <dgm:cxn modelId="{52DB20CA-1D02-8F49-AD68-6489DE307028}" srcId="{61F5AE9C-A779-4A4B-A39E-FEED1C7D19A3}" destId="{158B18C2-C0FB-4248-B422-9584CE837800}" srcOrd="1" destOrd="0" parTransId="{D2597803-0CB2-5142-BE70-6C6CBB24F02B}" sibTransId="{F7B88338-84C3-9A42-8BFB-21B4CF60ACA0}"/>
    <dgm:cxn modelId="{D13F3B4B-DB7C-D74E-9814-190ECED4700A}" type="presOf" srcId="{B0B9C209-7B3C-1F4A-9636-D6363E33F252}" destId="{117E1554-79C7-574C-8EE2-4D20FAECFA3E}" srcOrd="0" destOrd="0" presId="urn:microsoft.com/office/officeart/2005/8/layout/chevron1"/>
    <dgm:cxn modelId="{7BFF1197-78E7-B646-9676-5C420B39E31A}" type="presParOf" srcId="{BCCECC8B-C977-8344-B8F0-ADB12DC6D81B}" destId="{818C4802-225A-8C43-8CA3-19FA0A91DA58}" srcOrd="0" destOrd="0" presId="urn:microsoft.com/office/officeart/2005/8/layout/chevron1"/>
    <dgm:cxn modelId="{B27F507B-C312-184C-98CB-9388845708A1}" type="presParOf" srcId="{818C4802-225A-8C43-8CA3-19FA0A91DA58}" destId="{117E1554-79C7-574C-8EE2-4D20FAECFA3E}" srcOrd="0" destOrd="0" presId="urn:microsoft.com/office/officeart/2005/8/layout/chevron1"/>
    <dgm:cxn modelId="{050FF6E3-2B76-7641-AE7D-3A44848759F5}" type="presParOf" srcId="{818C4802-225A-8C43-8CA3-19FA0A91DA58}" destId="{CE6AC658-5F4E-2F4F-AA11-AE2BBB2CE4E4}" srcOrd="1" destOrd="0" presId="urn:microsoft.com/office/officeart/2005/8/layout/chevron1"/>
    <dgm:cxn modelId="{881295FC-1612-DD48-AB21-D91C3C95D71A}" type="presParOf" srcId="{BCCECC8B-C977-8344-B8F0-ADB12DC6D81B}" destId="{CF66B8F2-9B06-7747-91AF-07794B7ABD29}" srcOrd="1" destOrd="0" presId="urn:microsoft.com/office/officeart/2005/8/layout/chevron1"/>
    <dgm:cxn modelId="{1DABCB6B-3280-BB4A-9FC9-BF0B7E8BB9D8}" type="presParOf" srcId="{BCCECC8B-C977-8344-B8F0-ADB12DC6D81B}" destId="{04730718-9ED5-C642-9B5F-4D6A7702997F}" srcOrd="2" destOrd="0" presId="urn:microsoft.com/office/officeart/2005/8/layout/chevron1"/>
    <dgm:cxn modelId="{82A4E43D-128D-7642-99EE-B9B5831FC894}" type="presParOf" srcId="{04730718-9ED5-C642-9B5F-4D6A7702997F}" destId="{6EBCC866-E2BC-7E4F-A30B-FBFA03964C13}" srcOrd="0" destOrd="0" presId="urn:microsoft.com/office/officeart/2005/8/layout/chevron1"/>
    <dgm:cxn modelId="{A8D7435B-B4AC-EB47-B830-771CCA7EB6F3}" type="presParOf" srcId="{04730718-9ED5-C642-9B5F-4D6A7702997F}" destId="{74BE25C4-E77F-424E-BB83-3EECF9027C08}"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67B4E5-155E-AD46-80DA-25426B62EB82}" type="doc">
      <dgm:prSet loTypeId="urn:microsoft.com/office/officeart/2005/8/layout/vList2" loCatId="" qsTypeId="urn:microsoft.com/office/officeart/2005/8/quickstyle/simple4" qsCatId="simple" csTypeId="urn:microsoft.com/office/officeart/2005/8/colors/accent0_3" csCatId="mainScheme"/>
      <dgm:spPr/>
      <dgm:t>
        <a:bodyPr/>
        <a:lstStyle/>
        <a:p>
          <a:endParaRPr lang="en-US"/>
        </a:p>
      </dgm:t>
    </dgm:pt>
    <dgm:pt modelId="{8CC0035F-3C00-404E-9EB1-2B6C11DD12BF}">
      <dgm:prSet/>
      <dgm:spPr/>
      <dgm:t>
        <a:bodyPr/>
        <a:lstStyle/>
        <a:p>
          <a:pPr rtl="0"/>
          <a:r>
            <a:rPr lang="en-CA" dirty="0" smtClean="0">
              <a:latin typeface="Arial"/>
              <a:cs typeface="Arial"/>
            </a:rPr>
            <a:t>HSP referring a patient/client for CSS can pick from a list of  CSS organizations based on a location or patient/client  address</a:t>
          </a:r>
          <a:endParaRPr lang="en-CA" dirty="0">
            <a:latin typeface="Arial"/>
            <a:cs typeface="Arial"/>
          </a:endParaRPr>
        </a:p>
      </dgm:t>
    </dgm:pt>
    <dgm:pt modelId="{74A33163-3DD1-E148-8F9D-CEF6D722F4C5}" type="parTrans" cxnId="{B7F36C32-B952-F543-BA0C-6FB9C8EDADDD}">
      <dgm:prSet/>
      <dgm:spPr/>
      <dgm:t>
        <a:bodyPr/>
        <a:lstStyle/>
        <a:p>
          <a:endParaRPr lang="en-US"/>
        </a:p>
      </dgm:t>
    </dgm:pt>
    <dgm:pt modelId="{524143BF-AD18-1D41-9635-9E49DAA8638E}" type="sibTrans" cxnId="{B7F36C32-B952-F543-BA0C-6FB9C8EDADDD}">
      <dgm:prSet/>
      <dgm:spPr/>
      <dgm:t>
        <a:bodyPr/>
        <a:lstStyle/>
        <a:p>
          <a:endParaRPr lang="en-US"/>
        </a:p>
      </dgm:t>
    </dgm:pt>
    <dgm:pt modelId="{551E8FA3-77E4-D749-9DF2-674838E48201}">
      <dgm:prSet/>
      <dgm:spPr/>
      <dgm:t>
        <a:bodyPr/>
        <a:lstStyle/>
        <a:p>
          <a:pPr rtl="0"/>
          <a:r>
            <a:rPr lang="en-CA" dirty="0" smtClean="0">
              <a:latin typeface="Arial"/>
              <a:cs typeface="Arial"/>
            </a:rPr>
            <a:t>NE CSS mini-site is available to the general public to request information from CSS organizations and to self–refer for services (where appropriate). </a:t>
          </a:r>
          <a:endParaRPr lang="en-CA" dirty="0">
            <a:latin typeface="Arial"/>
            <a:cs typeface="Arial"/>
          </a:endParaRPr>
        </a:p>
      </dgm:t>
    </dgm:pt>
    <dgm:pt modelId="{7699B91F-B745-904C-B466-7C70BB65892D}" type="parTrans" cxnId="{9EC940F3-4E2D-8C44-A111-E36FCCE0F0F3}">
      <dgm:prSet/>
      <dgm:spPr/>
      <dgm:t>
        <a:bodyPr/>
        <a:lstStyle/>
        <a:p>
          <a:endParaRPr lang="en-US"/>
        </a:p>
      </dgm:t>
    </dgm:pt>
    <dgm:pt modelId="{E2ACDA6A-7E16-E74E-AE11-13F06C47E2F7}" type="sibTrans" cxnId="{9EC940F3-4E2D-8C44-A111-E36FCCE0F0F3}">
      <dgm:prSet/>
      <dgm:spPr/>
      <dgm:t>
        <a:bodyPr/>
        <a:lstStyle/>
        <a:p>
          <a:endParaRPr lang="en-US"/>
        </a:p>
      </dgm:t>
    </dgm:pt>
    <dgm:pt modelId="{AA4845D5-8195-644B-A351-DC1B14C0324C}">
      <dgm:prSet/>
      <dgm:spPr/>
      <dgm:t>
        <a:bodyPr/>
        <a:lstStyle/>
        <a:p>
          <a:pPr rtl="0"/>
          <a:r>
            <a:rPr lang="en-US" smtClean="0">
              <a:latin typeface="Arial"/>
              <a:cs typeface="Arial"/>
            </a:rPr>
            <a:t>NE CSS mini-site supports HSPs and the general public with information</a:t>
          </a:r>
          <a:endParaRPr lang="en-US">
            <a:latin typeface="Arial"/>
            <a:cs typeface="Arial"/>
          </a:endParaRPr>
        </a:p>
      </dgm:t>
    </dgm:pt>
    <dgm:pt modelId="{7F6186C7-63F8-874B-B843-E0D0E0529D2D}" type="parTrans" cxnId="{F653516A-8914-204D-A913-F266435DFA55}">
      <dgm:prSet/>
      <dgm:spPr/>
      <dgm:t>
        <a:bodyPr/>
        <a:lstStyle/>
        <a:p>
          <a:endParaRPr lang="en-US"/>
        </a:p>
      </dgm:t>
    </dgm:pt>
    <dgm:pt modelId="{ECADBF5B-31A5-A449-8F96-9FFBEF31A3EB}" type="sibTrans" cxnId="{F653516A-8914-204D-A913-F266435DFA55}">
      <dgm:prSet/>
      <dgm:spPr/>
      <dgm:t>
        <a:bodyPr/>
        <a:lstStyle/>
        <a:p>
          <a:endParaRPr lang="en-US"/>
        </a:p>
      </dgm:t>
    </dgm:pt>
    <dgm:pt modelId="{BC098AC8-084C-CD46-953B-335A174442FF}">
      <dgm:prSet/>
      <dgm:spPr/>
      <dgm:t>
        <a:bodyPr/>
        <a:lstStyle/>
        <a:p>
          <a:pPr rtl="0"/>
          <a:r>
            <a:rPr lang="en-CA" smtClean="0">
              <a:latin typeface="Arial"/>
              <a:cs typeface="Arial"/>
            </a:rPr>
            <a:t>What services are available from which organizations and where? </a:t>
          </a:r>
          <a:endParaRPr lang="en-CA">
            <a:latin typeface="Arial"/>
            <a:cs typeface="Arial"/>
          </a:endParaRPr>
        </a:p>
      </dgm:t>
    </dgm:pt>
    <dgm:pt modelId="{845E5903-E30E-D847-861E-05F1DE45D0F2}" type="parTrans" cxnId="{63FD4D6E-47FA-1C48-A706-DFD9A64EADF0}">
      <dgm:prSet/>
      <dgm:spPr/>
      <dgm:t>
        <a:bodyPr/>
        <a:lstStyle/>
        <a:p>
          <a:endParaRPr lang="en-US"/>
        </a:p>
      </dgm:t>
    </dgm:pt>
    <dgm:pt modelId="{FD1BABC6-97A2-9A4C-95BD-2B10D5A1A7E1}" type="sibTrans" cxnId="{63FD4D6E-47FA-1C48-A706-DFD9A64EADF0}">
      <dgm:prSet/>
      <dgm:spPr/>
      <dgm:t>
        <a:bodyPr/>
        <a:lstStyle/>
        <a:p>
          <a:endParaRPr lang="en-US"/>
        </a:p>
      </dgm:t>
    </dgm:pt>
    <dgm:pt modelId="{2ACF094F-BADF-AD4C-83C6-719F3C61BA73}">
      <dgm:prSet/>
      <dgm:spPr/>
      <dgm:t>
        <a:bodyPr/>
        <a:lstStyle/>
        <a:p>
          <a:pPr rtl="0"/>
          <a:r>
            <a:rPr lang="en-CA" smtClean="0">
              <a:latin typeface="Arial"/>
              <a:cs typeface="Arial"/>
            </a:rPr>
            <a:t>Description of the service</a:t>
          </a:r>
          <a:endParaRPr lang="en-CA">
            <a:latin typeface="Arial"/>
            <a:cs typeface="Arial"/>
          </a:endParaRPr>
        </a:p>
      </dgm:t>
    </dgm:pt>
    <dgm:pt modelId="{E14B3161-DDF0-9949-9CCC-5893DCCA099C}" type="parTrans" cxnId="{9F5BD731-F21F-7247-A2B2-7642490EF9A7}">
      <dgm:prSet/>
      <dgm:spPr/>
      <dgm:t>
        <a:bodyPr/>
        <a:lstStyle/>
        <a:p>
          <a:endParaRPr lang="en-US"/>
        </a:p>
      </dgm:t>
    </dgm:pt>
    <dgm:pt modelId="{A6507EB5-8C38-B547-8A37-AC4B8A490657}" type="sibTrans" cxnId="{9F5BD731-F21F-7247-A2B2-7642490EF9A7}">
      <dgm:prSet/>
      <dgm:spPr/>
      <dgm:t>
        <a:bodyPr/>
        <a:lstStyle/>
        <a:p>
          <a:endParaRPr lang="en-US"/>
        </a:p>
      </dgm:t>
    </dgm:pt>
    <dgm:pt modelId="{A870BD26-F019-8745-912C-1653B15A975F}">
      <dgm:prSet/>
      <dgm:spPr/>
      <dgm:t>
        <a:bodyPr/>
        <a:lstStyle/>
        <a:p>
          <a:pPr rtl="0"/>
          <a:r>
            <a:rPr lang="en-CA" dirty="0" smtClean="0">
              <a:latin typeface="Arial"/>
              <a:cs typeface="Arial"/>
            </a:rPr>
            <a:t>Requirements of the services </a:t>
          </a:r>
          <a:endParaRPr lang="en-CA" dirty="0">
            <a:latin typeface="Arial"/>
            <a:cs typeface="Arial"/>
          </a:endParaRPr>
        </a:p>
      </dgm:t>
    </dgm:pt>
    <dgm:pt modelId="{C3533A35-4FF5-3647-B8E3-3A6C7B44ECC6}" type="parTrans" cxnId="{21E844FA-4663-B44D-9CD3-0FCB30740A83}">
      <dgm:prSet/>
      <dgm:spPr/>
      <dgm:t>
        <a:bodyPr/>
        <a:lstStyle/>
        <a:p>
          <a:endParaRPr lang="en-US"/>
        </a:p>
      </dgm:t>
    </dgm:pt>
    <dgm:pt modelId="{967054F2-F165-5944-BA3A-C1AA376AE1C1}" type="sibTrans" cxnId="{21E844FA-4663-B44D-9CD3-0FCB30740A83}">
      <dgm:prSet/>
      <dgm:spPr/>
      <dgm:t>
        <a:bodyPr/>
        <a:lstStyle/>
        <a:p>
          <a:endParaRPr lang="en-US"/>
        </a:p>
      </dgm:t>
    </dgm:pt>
    <dgm:pt modelId="{2E1DBD8A-FDE7-0849-B0E9-35C8AC3895C0}">
      <dgm:prSet/>
      <dgm:spPr/>
      <dgm:t>
        <a:bodyPr/>
        <a:lstStyle/>
        <a:p>
          <a:pPr rtl="0"/>
          <a:r>
            <a:rPr lang="en-CA" dirty="0" smtClean="0">
              <a:latin typeface="Arial"/>
              <a:cs typeface="Arial"/>
            </a:rPr>
            <a:t>Contact information for the service</a:t>
          </a:r>
          <a:endParaRPr lang="en-CA" dirty="0">
            <a:latin typeface="Arial"/>
            <a:cs typeface="Arial"/>
          </a:endParaRPr>
        </a:p>
      </dgm:t>
    </dgm:pt>
    <dgm:pt modelId="{E2FB9452-6B74-0F4F-B9D5-877E68B305BB}" type="parTrans" cxnId="{14FAA01D-3C4F-4744-B762-E6F4CB100A98}">
      <dgm:prSet/>
      <dgm:spPr/>
      <dgm:t>
        <a:bodyPr/>
        <a:lstStyle/>
        <a:p>
          <a:endParaRPr lang="en-US"/>
        </a:p>
      </dgm:t>
    </dgm:pt>
    <dgm:pt modelId="{9675BF7F-AEB6-AE41-B43C-CD140FE71075}" type="sibTrans" cxnId="{14FAA01D-3C4F-4744-B762-E6F4CB100A98}">
      <dgm:prSet/>
      <dgm:spPr/>
      <dgm:t>
        <a:bodyPr/>
        <a:lstStyle/>
        <a:p>
          <a:endParaRPr lang="en-US"/>
        </a:p>
      </dgm:t>
    </dgm:pt>
    <dgm:pt modelId="{C602D495-8324-A94B-8450-DAF6ECB7B26E}" type="pres">
      <dgm:prSet presAssocID="{EE67B4E5-155E-AD46-80DA-25426B62EB82}" presName="linear" presStyleCnt="0">
        <dgm:presLayoutVars>
          <dgm:animLvl val="lvl"/>
          <dgm:resizeHandles val="exact"/>
        </dgm:presLayoutVars>
      </dgm:prSet>
      <dgm:spPr/>
      <dgm:t>
        <a:bodyPr/>
        <a:lstStyle/>
        <a:p>
          <a:endParaRPr lang="en-US"/>
        </a:p>
      </dgm:t>
    </dgm:pt>
    <dgm:pt modelId="{AB82FA6C-5DEF-BF46-B298-1782F3DA99B1}" type="pres">
      <dgm:prSet presAssocID="{8CC0035F-3C00-404E-9EB1-2B6C11DD12BF}" presName="parentText" presStyleLbl="node1" presStyleIdx="0" presStyleCnt="3">
        <dgm:presLayoutVars>
          <dgm:chMax val="0"/>
          <dgm:bulletEnabled val="1"/>
        </dgm:presLayoutVars>
      </dgm:prSet>
      <dgm:spPr/>
      <dgm:t>
        <a:bodyPr/>
        <a:lstStyle/>
        <a:p>
          <a:endParaRPr lang="en-US"/>
        </a:p>
      </dgm:t>
    </dgm:pt>
    <dgm:pt modelId="{03E9B74B-9355-2745-AE3C-BD18A61C1429}" type="pres">
      <dgm:prSet presAssocID="{524143BF-AD18-1D41-9635-9E49DAA8638E}" presName="spacer" presStyleCnt="0"/>
      <dgm:spPr/>
    </dgm:pt>
    <dgm:pt modelId="{7E535799-680D-FE44-A931-CAE83FD76C7C}" type="pres">
      <dgm:prSet presAssocID="{551E8FA3-77E4-D749-9DF2-674838E48201}" presName="parentText" presStyleLbl="node1" presStyleIdx="1" presStyleCnt="3">
        <dgm:presLayoutVars>
          <dgm:chMax val="0"/>
          <dgm:bulletEnabled val="1"/>
        </dgm:presLayoutVars>
      </dgm:prSet>
      <dgm:spPr/>
      <dgm:t>
        <a:bodyPr/>
        <a:lstStyle/>
        <a:p>
          <a:endParaRPr lang="en-US"/>
        </a:p>
      </dgm:t>
    </dgm:pt>
    <dgm:pt modelId="{E7C28BCB-3CB9-2142-B31C-2B1F8DE40F07}" type="pres">
      <dgm:prSet presAssocID="{E2ACDA6A-7E16-E74E-AE11-13F06C47E2F7}" presName="spacer" presStyleCnt="0"/>
      <dgm:spPr/>
    </dgm:pt>
    <dgm:pt modelId="{23180BCB-6C29-DC45-8DBD-D80F0C6FF1D5}" type="pres">
      <dgm:prSet presAssocID="{AA4845D5-8195-644B-A351-DC1B14C0324C}" presName="parentText" presStyleLbl="node1" presStyleIdx="2" presStyleCnt="3">
        <dgm:presLayoutVars>
          <dgm:chMax val="0"/>
          <dgm:bulletEnabled val="1"/>
        </dgm:presLayoutVars>
      </dgm:prSet>
      <dgm:spPr/>
      <dgm:t>
        <a:bodyPr/>
        <a:lstStyle/>
        <a:p>
          <a:endParaRPr lang="en-US"/>
        </a:p>
      </dgm:t>
    </dgm:pt>
    <dgm:pt modelId="{00A5993B-0B1A-914E-A925-2B6F56A44CE5}" type="pres">
      <dgm:prSet presAssocID="{AA4845D5-8195-644B-A351-DC1B14C0324C}" presName="childText" presStyleLbl="revTx" presStyleIdx="0" presStyleCnt="1">
        <dgm:presLayoutVars>
          <dgm:bulletEnabled val="1"/>
        </dgm:presLayoutVars>
      </dgm:prSet>
      <dgm:spPr/>
      <dgm:t>
        <a:bodyPr/>
        <a:lstStyle/>
        <a:p>
          <a:endParaRPr lang="en-US"/>
        </a:p>
      </dgm:t>
    </dgm:pt>
  </dgm:ptLst>
  <dgm:cxnLst>
    <dgm:cxn modelId="{9F5BD731-F21F-7247-A2B2-7642490EF9A7}" srcId="{AA4845D5-8195-644B-A351-DC1B14C0324C}" destId="{2ACF094F-BADF-AD4C-83C6-719F3C61BA73}" srcOrd="1" destOrd="0" parTransId="{E14B3161-DDF0-9949-9CCC-5893DCCA099C}" sibTransId="{A6507EB5-8C38-B547-8A37-AC4B8A490657}"/>
    <dgm:cxn modelId="{21E844FA-4663-B44D-9CD3-0FCB30740A83}" srcId="{AA4845D5-8195-644B-A351-DC1B14C0324C}" destId="{A870BD26-F019-8745-912C-1653B15A975F}" srcOrd="2" destOrd="0" parTransId="{C3533A35-4FF5-3647-B8E3-3A6C7B44ECC6}" sibTransId="{967054F2-F165-5944-BA3A-C1AA376AE1C1}"/>
    <dgm:cxn modelId="{63FD4D6E-47FA-1C48-A706-DFD9A64EADF0}" srcId="{AA4845D5-8195-644B-A351-DC1B14C0324C}" destId="{BC098AC8-084C-CD46-953B-335A174442FF}" srcOrd="0" destOrd="0" parTransId="{845E5903-E30E-D847-861E-05F1DE45D0F2}" sibTransId="{FD1BABC6-97A2-9A4C-95BD-2B10D5A1A7E1}"/>
    <dgm:cxn modelId="{8475C909-B61E-2344-9B84-4B67EF44E33A}" type="presOf" srcId="{AA4845D5-8195-644B-A351-DC1B14C0324C}" destId="{23180BCB-6C29-DC45-8DBD-D80F0C6FF1D5}" srcOrd="0" destOrd="0" presId="urn:microsoft.com/office/officeart/2005/8/layout/vList2"/>
    <dgm:cxn modelId="{19867D33-757A-3240-8094-523956571476}" type="presOf" srcId="{BC098AC8-084C-CD46-953B-335A174442FF}" destId="{00A5993B-0B1A-914E-A925-2B6F56A44CE5}" srcOrd="0" destOrd="0" presId="urn:microsoft.com/office/officeart/2005/8/layout/vList2"/>
    <dgm:cxn modelId="{32CD77DD-0136-9648-A0BB-96973F6E1D5F}" type="presOf" srcId="{8CC0035F-3C00-404E-9EB1-2B6C11DD12BF}" destId="{AB82FA6C-5DEF-BF46-B298-1782F3DA99B1}" srcOrd="0" destOrd="0" presId="urn:microsoft.com/office/officeart/2005/8/layout/vList2"/>
    <dgm:cxn modelId="{969C7535-059F-7B40-91DC-FC0437BB5BC5}" type="presOf" srcId="{A870BD26-F019-8745-912C-1653B15A975F}" destId="{00A5993B-0B1A-914E-A925-2B6F56A44CE5}" srcOrd="0" destOrd="2" presId="urn:microsoft.com/office/officeart/2005/8/layout/vList2"/>
    <dgm:cxn modelId="{79E70199-D1A3-BB45-9796-8B9FF218BCCF}" type="presOf" srcId="{2E1DBD8A-FDE7-0849-B0E9-35C8AC3895C0}" destId="{00A5993B-0B1A-914E-A925-2B6F56A44CE5}" srcOrd="0" destOrd="3" presId="urn:microsoft.com/office/officeart/2005/8/layout/vList2"/>
    <dgm:cxn modelId="{F653516A-8914-204D-A913-F266435DFA55}" srcId="{EE67B4E5-155E-AD46-80DA-25426B62EB82}" destId="{AA4845D5-8195-644B-A351-DC1B14C0324C}" srcOrd="2" destOrd="0" parTransId="{7F6186C7-63F8-874B-B843-E0D0E0529D2D}" sibTransId="{ECADBF5B-31A5-A449-8F96-9FFBEF31A3EB}"/>
    <dgm:cxn modelId="{C7A47ADD-B6EF-E149-AC21-5032714EB919}" type="presOf" srcId="{2ACF094F-BADF-AD4C-83C6-719F3C61BA73}" destId="{00A5993B-0B1A-914E-A925-2B6F56A44CE5}" srcOrd="0" destOrd="1" presId="urn:microsoft.com/office/officeart/2005/8/layout/vList2"/>
    <dgm:cxn modelId="{B7F36C32-B952-F543-BA0C-6FB9C8EDADDD}" srcId="{EE67B4E5-155E-AD46-80DA-25426B62EB82}" destId="{8CC0035F-3C00-404E-9EB1-2B6C11DD12BF}" srcOrd="0" destOrd="0" parTransId="{74A33163-3DD1-E148-8F9D-CEF6D722F4C5}" sibTransId="{524143BF-AD18-1D41-9635-9E49DAA8638E}"/>
    <dgm:cxn modelId="{15B3C760-3261-BA48-BCEF-E9735D9F82A3}" type="presOf" srcId="{EE67B4E5-155E-AD46-80DA-25426B62EB82}" destId="{C602D495-8324-A94B-8450-DAF6ECB7B26E}" srcOrd="0" destOrd="0" presId="urn:microsoft.com/office/officeart/2005/8/layout/vList2"/>
    <dgm:cxn modelId="{14FAA01D-3C4F-4744-B762-E6F4CB100A98}" srcId="{AA4845D5-8195-644B-A351-DC1B14C0324C}" destId="{2E1DBD8A-FDE7-0849-B0E9-35C8AC3895C0}" srcOrd="3" destOrd="0" parTransId="{E2FB9452-6B74-0F4F-B9D5-877E68B305BB}" sibTransId="{9675BF7F-AEB6-AE41-B43C-CD140FE71075}"/>
    <dgm:cxn modelId="{21617FAB-DCA7-1B45-A77D-A232ED0D4D6F}" type="presOf" srcId="{551E8FA3-77E4-D749-9DF2-674838E48201}" destId="{7E535799-680D-FE44-A931-CAE83FD76C7C}" srcOrd="0" destOrd="0" presId="urn:microsoft.com/office/officeart/2005/8/layout/vList2"/>
    <dgm:cxn modelId="{9EC940F3-4E2D-8C44-A111-E36FCCE0F0F3}" srcId="{EE67B4E5-155E-AD46-80DA-25426B62EB82}" destId="{551E8FA3-77E4-D749-9DF2-674838E48201}" srcOrd="1" destOrd="0" parTransId="{7699B91F-B745-904C-B466-7C70BB65892D}" sibTransId="{E2ACDA6A-7E16-E74E-AE11-13F06C47E2F7}"/>
    <dgm:cxn modelId="{8A8FE35A-75B3-D142-A356-0E169668377F}" type="presParOf" srcId="{C602D495-8324-A94B-8450-DAF6ECB7B26E}" destId="{AB82FA6C-5DEF-BF46-B298-1782F3DA99B1}" srcOrd="0" destOrd="0" presId="urn:microsoft.com/office/officeart/2005/8/layout/vList2"/>
    <dgm:cxn modelId="{7213F861-D460-D14F-A817-576E7CAE7A7B}" type="presParOf" srcId="{C602D495-8324-A94B-8450-DAF6ECB7B26E}" destId="{03E9B74B-9355-2745-AE3C-BD18A61C1429}" srcOrd="1" destOrd="0" presId="urn:microsoft.com/office/officeart/2005/8/layout/vList2"/>
    <dgm:cxn modelId="{B5217D42-64F1-6F4E-8E17-42BDF2F208FC}" type="presParOf" srcId="{C602D495-8324-A94B-8450-DAF6ECB7B26E}" destId="{7E535799-680D-FE44-A931-CAE83FD76C7C}" srcOrd="2" destOrd="0" presId="urn:microsoft.com/office/officeart/2005/8/layout/vList2"/>
    <dgm:cxn modelId="{39E3DD4B-807C-9048-8294-95033E13A14A}" type="presParOf" srcId="{C602D495-8324-A94B-8450-DAF6ECB7B26E}" destId="{E7C28BCB-3CB9-2142-B31C-2B1F8DE40F07}" srcOrd="3" destOrd="0" presId="urn:microsoft.com/office/officeart/2005/8/layout/vList2"/>
    <dgm:cxn modelId="{932EAF06-99FA-9F4B-9671-D557151628E5}" type="presParOf" srcId="{C602D495-8324-A94B-8450-DAF6ECB7B26E}" destId="{23180BCB-6C29-DC45-8DBD-D80F0C6FF1D5}" srcOrd="4" destOrd="0" presId="urn:microsoft.com/office/officeart/2005/8/layout/vList2"/>
    <dgm:cxn modelId="{32959E49-F698-0D4C-8924-375EB5E2705E}" type="presParOf" srcId="{C602D495-8324-A94B-8450-DAF6ECB7B26E}" destId="{00A5993B-0B1A-914E-A925-2B6F56A44CE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39D5EF-302E-3148-AF30-C391E4E8D216}" type="doc">
      <dgm:prSet loTypeId="urn:microsoft.com/office/officeart/2005/8/layout/bProcess3" loCatId="" qsTypeId="urn:microsoft.com/office/officeart/2005/8/quickstyle/3D2" qsCatId="3D" csTypeId="urn:microsoft.com/office/officeart/2005/8/colors/accent0_3" csCatId="mainScheme" phldr="1"/>
      <dgm:spPr/>
      <dgm:t>
        <a:bodyPr/>
        <a:lstStyle/>
        <a:p>
          <a:endParaRPr lang="en-US"/>
        </a:p>
      </dgm:t>
    </dgm:pt>
    <dgm:pt modelId="{9E408628-CF0A-2848-9154-3A091D4D9130}">
      <dgm:prSet custT="1"/>
      <dgm:spPr/>
      <dgm:t>
        <a:bodyPr/>
        <a:lstStyle/>
        <a:p>
          <a:pPr rtl="0"/>
          <a:r>
            <a:rPr lang="en-CA" sz="1400" dirty="0" smtClean="0">
              <a:latin typeface="Arial"/>
              <a:cs typeface="Arial"/>
            </a:rPr>
            <a:t>Identify patient/client needs</a:t>
          </a:r>
          <a:endParaRPr lang="en-CA" sz="1400" dirty="0">
            <a:latin typeface="Arial"/>
            <a:cs typeface="Arial"/>
          </a:endParaRPr>
        </a:p>
      </dgm:t>
    </dgm:pt>
    <dgm:pt modelId="{CB75DE90-E395-A84A-8F03-3F498E7A31AC}" type="parTrans" cxnId="{D1BFFC7E-EA2B-F943-82AD-DAFC328FEDDC}">
      <dgm:prSet/>
      <dgm:spPr/>
      <dgm:t>
        <a:bodyPr/>
        <a:lstStyle/>
        <a:p>
          <a:endParaRPr lang="en-US"/>
        </a:p>
      </dgm:t>
    </dgm:pt>
    <dgm:pt modelId="{97352872-B16C-6746-A96D-818ED60B993E}" type="sibTrans" cxnId="{D1BFFC7E-EA2B-F943-82AD-DAFC328FEDDC}">
      <dgm:prSet/>
      <dgm:spPr/>
      <dgm:t>
        <a:bodyPr/>
        <a:lstStyle/>
        <a:p>
          <a:endParaRPr lang="en-US"/>
        </a:p>
      </dgm:t>
    </dgm:pt>
    <dgm:pt modelId="{9D6830EE-A4C1-8A43-9702-4D199C363FBB}">
      <dgm:prSet custT="1"/>
      <dgm:spPr/>
      <dgm:t>
        <a:bodyPr/>
        <a:lstStyle/>
        <a:p>
          <a:pPr rtl="0"/>
          <a:r>
            <a:rPr lang="en-CA" sz="1400" dirty="0" smtClean="0">
              <a:latin typeface="Arial"/>
              <a:cs typeface="Arial"/>
            </a:rPr>
            <a:t>Confirm client’s consent to refer and share patient/client information</a:t>
          </a:r>
          <a:endParaRPr lang="en-CA" sz="1400" dirty="0">
            <a:latin typeface="Arial"/>
            <a:cs typeface="Arial"/>
          </a:endParaRPr>
        </a:p>
      </dgm:t>
    </dgm:pt>
    <dgm:pt modelId="{6040DD5B-B067-6C40-B47E-5EFB6BCC7ABF}" type="parTrans" cxnId="{163BCD54-EFD8-5443-8B7B-6E3967B7DC05}">
      <dgm:prSet/>
      <dgm:spPr/>
      <dgm:t>
        <a:bodyPr/>
        <a:lstStyle/>
        <a:p>
          <a:endParaRPr lang="en-US"/>
        </a:p>
      </dgm:t>
    </dgm:pt>
    <dgm:pt modelId="{0F1D65B6-599D-0844-9312-C312860E51C4}" type="sibTrans" cxnId="{163BCD54-EFD8-5443-8B7B-6E3967B7DC05}">
      <dgm:prSet/>
      <dgm:spPr/>
      <dgm:t>
        <a:bodyPr/>
        <a:lstStyle/>
        <a:p>
          <a:endParaRPr lang="en-US"/>
        </a:p>
      </dgm:t>
    </dgm:pt>
    <dgm:pt modelId="{D8DA747A-C752-1545-A8E0-7F29C374A731}">
      <dgm:prSet custT="1"/>
      <dgm:spPr/>
      <dgm:t>
        <a:bodyPr/>
        <a:lstStyle/>
        <a:p>
          <a:pPr rtl="0"/>
          <a:r>
            <a:rPr lang="en-CA" sz="1400" smtClean="0">
              <a:latin typeface="Arial"/>
              <a:cs typeface="Arial"/>
            </a:rPr>
            <a:t>Access NE CSS mini-site</a:t>
          </a:r>
          <a:endParaRPr lang="en-CA" sz="1400">
            <a:latin typeface="Arial"/>
            <a:cs typeface="Arial"/>
          </a:endParaRPr>
        </a:p>
      </dgm:t>
    </dgm:pt>
    <dgm:pt modelId="{4F4D3B01-1A3E-A148-B550-A35DAFC707F0}" type="parTrans" cxnId="{00BF08C0-15F6-884B-A983-16E23C9E24AF}">
      <dgm:prSet/>
      <dgm:spPr/>
      <dgm:t>
        <a:bodyPr/>
        <a:lstStyle/>
        <a:p>
          <a:endParaRPr lang="en-US"/>
        </a:p>
      </dgm:t>
    </dgm:pt>
    <dgm:pt modelId="{E82BA7A5-918A-F644-A9F2-48D0205D098C}" type="sibTrans" cxnId="{00BF08C0-15F6-884B-A983-16E23C9E24AF}">
      <dgm:prSet/>
      <dgm:spPr/>
      <dgm:t>
        <a:bodyPr/>
        <a:lstStyle/>
        <a:p>
          <a:endParaRPr lang="en-US"/>
        </a:p>
      </dgm:t>
    </dgm:pt>
    <dgm:pt modelId="{F9E334A1-CA06-1D43-BF67-655866B93609}">
      <dgm:prSet custT="1"/>
      <dgm:spPr/>
      <dgm:t>
        <a:bodyPr/>
        <a:lstStyle/>
        <a:p>
          <a:pPr rtl="0"/>
          <a:r>
            <a:rPr lang="en-CA" sz="1400" dirty="0" smtClean="0">
              <a:latin typeface="Arial"/>
              <a:cs typeface="Arial"/>
            </a:rPr>
            <a:t>Enter patient/client location  </a:t>
          </a:r>
          <a:endParaRPr lang="en-CA" sz="1400" dirty="0">
            <a:latin typeface="Arial"/>
            <a:cs typeface="Arial"/>
          </a:endParaRPr>
        </a:p>
      </dgm:t>
    </dgm:pt>
    <dgm:pt modelId="{061A634F-9996-B947-B4B8-BB715C9CE5AA}" type="parTrans" cxnId="{E84AD115-08A8-8B4D-A8A4-DD798A5030CA}">
      <dgm:prSet/>
      <dgm:spPr/>
      <dgm:t>
        <a:bodyPr/>
        <a:lstStyle/>
        <a:p>
          <a:endParaRPr lang="en-US"/>
        </a:p>
      </dgm:t>
    </dgm:pt>
    <dgm:pt modelId="{2FF8E3F7-3DEA-0745-A41F-B0C9AFD12B01}" type="sibTrans" cxnId="{E84AD115-08A8-8B4D-A8A4-DD798A5030CA}">
      <dgm:prSet/>
      <dgm:spPr/>
      <dgm:t>
        <a:bodyPr/>
        <a:lstStyle/>
        <a:p>
          <a:endParaRPr lang="en-US"/>
        </a:p>
      </dgm:t>
    </dgm:pt>
    <dgm:pt modelId="{29BE3362-EEE2-DF44-8254-1FE4A07E9D75}">
      <dgm:prSet custT="1"/>
      <dgm:spPr/>
      <dgm:t>
        <a:bodyPr/>
        <a:lstStyle/>
        <a:p>
          <a:pPr rtl="0"/>
          <a:r>
            <a:rPr lang="en-CA" sz="1400" smtClean="0">
              <a:latin typeface="Arial"/>
              <a:cs typeface="Arial"/>
            </a:rPr>
            <a:t>Find services</a:t>
          </a:r>
          <a:endParaRPr lang="en-CA" sz="1400">
            <a:latin typeface="Arial"/>
            <a:cs typeface="Arial"/>
          </a:endParaRPr>
        </a:p>
      </dgm:t>
    </dgm:pt>
    <dgm:pt modelId="{B8C62E8F-6669-3C43-BD7C-D52D4003AB28}" type="parTrans" cxnId="{AB1DDB88-6521-244F-A140-BD8290A04B08}">
      <dgm:prSet/>
      <dgm:spPr/>
      <dgm:t>
        <a:bodyPr/>
        <a:lstStyle/>
        <a:p>
          <a:endParaRPr lang="en-US"/>
        </a:p>
      </dgm:t>
    </dgm:pt>
    <dgm:pt modelId="{DCB887AC-531D-4A4E-BF0A-C9723DAAF246}" type="sibTrans" cxnId="{AB1DDB88-6521-244F-A140-BD8290A04B08}">
      <dgm:prSet/>
      <dgm:spPr/>
      <dgm:t>
        <a:bodyPr/>
        <a:lstStyle/>
        <a:p>
          <a:endParaRPr lang="en-US"/>
        </a:p>
      </dgm:t>
    </dgm:pt>
    <dgm:pt modelId="{7EBB3398-E348-B44D-85F1-CF4363057C95}">
      <dgm:prSet custT="1"/>
      <dgm:spPr/>
      <dgm:t>
        <a:bodyPr/>
        <a:lstStyle/>
        <a:p>
          <a:pPr rtl="0"/>
          <a:r>
            <a:rPr lang="en-CA" sz="1400" dirty="0" smtClean="0">
              <a:latin typeface="Arial"/>
              <a:cs typeface="Arial"/>
            </a:rPr>
            <a:t>View service organization’s information</a:t>
          </a:r>
          <a:endParaRPr lang="en-CA" sz="1400" dirty="0">
            <a:latin typeface="Arial"/>
            <a:cs typeface="Arial"/>
          </a:endParaRPr>
        </a:p>
      </dgm:t>
    </dgm:pt>
    <dgm:pt modelId="{DE38CC58-B8C5-1C4D-B779-435F82331C6E}" type="parTrans" cxnId="{0CA3570F-D3CF-DC41-9F28-698F883E0F2D}">
      <dgm:prSet/>
      <dgm:spPr/>
      <dgm:t>
        <a:bodyPr/>
        <a:lstStyle/>
        <a:p>
          <a:endParaRPr lang="en-US"/>
        </a:p>
      </dgm:t>
    </dgm:pt>
    <dgm:pt modelId="{FD67F261-556F-294F-AB4A-2477F1DA1C9A}" type="sibTrans" cxnId="{0CA3570F-D3CF-DC41-9F28-698F883E0F2D}">
      <dgm:prSet/>
      <dgm:spPr/>
      <dgm:t>
        <a:bodyPr/>
        <a:lstStyle/>
        <a:p>
          <a:endParaRPr lang="en-US"/>
        </a:p>
      </dgm:t>
    </dgm:pt>
    <dgm:pt modelId="{EE0DC495-BAEB-0F46-B4E6-AB14836DA913}">
      <dgm:prSet custT="1"/>
      <dgm:spPr/>
      <dgm:t>
        <a:bodyPr/>
        <a:lstStyle/>
        <a:p>
          <a:pPr rtl="0"/>
          <a:r>
            <a:rPr lang="en-CA" sz="1400" dirty="0" smtClean="0">
              <a:latin typeface="Arial"/>
              <a:cs typeface="Arial"/>
            </a:rPr>
            <a:t>Select service(s)</a:t>
          </a:r>
          <a:endParaRPr lang="en-CA" sz="1400" dirty="0">
            <a:latin typeface="Arial"/>
            <a:cs typeface="Arial"/>
          </a:endParaRPr>
        </a:p>
      </dgm:t>
    </dgm:pt>
    <dgm:pt modelId="{CA30A7FB-0487-7A46-84C5-5EEFBFAEC374}" type="parTrans" cxnId="{26D1EB23-E0E7-9348-B907-A222BE69C16F}">
      <dgm:prSet/>
      <dgm:spPr/>
      <dgm:t>
        <a:bodyPr/>
        <a:lstStyle/>
        <a:p>
          <a:endParaRPr lang="en-US"/>
        </a:p>
      </dgm:t>
    </dgm:pt>
    <dgm:pt modelId="{3823EB06-8417-1246-AA68-5BFF564E7B2F}" type="sibTrans" cxnId="{26D1EB23-E0E7-9348-B907-A222BE69C16F}">
      <dgm:prSet/>
      <dgm:spPr/>
      <dgm:t>
        <a:bodyPr/>
        <a:lstStyle/>
        <a:p>
          <a:endParaRPr lang="en-US"/>
        </a:p>
      </dgm:t>
    </dgm:pt>
    <dgm:pt modelId="{BB3FE10A-FB20-6F46-8B23-DA734E7D5489}">
      <dgm:prSet custT="1"/>
      <dgm:spPr/>
      <dgm:t>
        <a:bodyPr/>
        <a:lstStyle/>
        <a:p>
          <a:pPr rtl="0"/>
          <a:r>
            <a:rPr lang="en-CA" sz="1400" dirty="0" smtClean="0">
              <a:latin typeface="Arial"/>
              <a:cs typeface="Arial"/>
            </a:rPr>
            <a:t>Download, complete and print the CSS Referral Form</a:t>
          </a:r>
          <a:endParaRPr lang="en-CA" sz="1400" dirty="0">
            <a:latin typeface="Arial"/>
            <a:cs typeface="Arial"/>
          </a:endParaRPr>
        </a:p>
      </dgm:t>
    </dgm:pt>
    <dgm:pt modelId="{F370869E-4E3B-A04C-A973-B7D10E333653}" type="parTrans" cxnId="{7F6FC4D1-AB34-5E4B-BE76-F40BE68FC926}">
      <dgm:prSet/>
      <dgm:spPr/>
      <dgm:t>
        <a:bodyPr/>
        <a:lstStyle/>
        <a:p>
          <a:endParaRPr lang="en-US"/>
        </a:p>
      </dgm:t>
    </dgm:pt>
    <dgm:pt modelId="{CA76003D-2E0A-594E-9661-DC3C60CAD9DE}" type="sibTrans" cxnId="{7F6FC4D1-AB34-5E4B-BE76-F40BE68FC926}">
      <dgm:prSet/>
      <dgm:spPr/>
      <dgm:t>
        <a:bodyPr/>
        <a:lstStyle/>
        <a:p>
          <a:endParaRPr lang="en-US"/>
        </a:p>
      </dgm:t>
    </dgm:pt>
    <dgm:pt modelId="{6ED60B39-69DE-7F4A-A4DC-DBD80F25EC6E}">
      <dgm:prSet custT="1"/>
      <dgm:spPr/>
      <dgm:t>
        <a:bodyPr/>
        <a:lstStyle/>
        <a:p>
          <a:pPr rtl="0"/>
          <a:r>
            <a:rPr lang="en-CA" sz="1400" dirty="0" smtClean="0">
              <a:latin typeface="Arial"/>
              <a:cs typeface="Arial"/>
            </a:rPr>
            <a:t>Print the Referral Contact Information Form</a:t>
          </a:r>
          <a:endParaRPr lang="en-CA" sz="1400" dirty="0">
            <a:latin typeface="Arial"/>
            <a:cs typeface="Arial"/>
          </a:endParaRPr>
        </a:p>
      </dgm:t>
    </dgm:pt>
    <dgm:pt modelId="{F1F9EA02-2867-1340-8CAD-1F82C9A55AAB}" type="parTrans" cxnId="{8C20A6F9-3EBC-7348-92FC-770D377F639B}">
      <dgm:prSet/>
      <dgm:spPr/>
      <dgm:t>
        <a:bodyPr/>
        <a:lstStyle/>
        <a:p>
          <a:endParaRPr lang="en-US"/>
        </a:p>
      </dgm:t>
    </dgm:pt>
    <dgm:pt modelId="{50F5831A-81C7-4E44-A768-B2A8C1DC9FE3}" type="sibTrans" cxnId="{8C20A6F9-3EBC-7348-92FC-770D377F639B}">
      <dgm:prSet/>
      <dgm:spPr/>
      <dgm:t>
        <a:bodyPr/>
        <a:lstStyle/>
        <a:p>
          <a:endParaRPr lang="en-US"/>
        </a:p>
      </dgm:t>
    </dgm:pt>
    <dgm:pt modelId="{A8CC465F-B2AC-4947-836F-7D7C9C59864D}">
      <dgm:prSet custT="1"/>
      <dgm:spPr/>
      <dgm:t>
        <a:bodyPr/>
        <a:lstStyle/>
        <a:p>
          <a:pPr rtl="0"/>
          <a:r>
            <a:rPr lang="en-CA" sz="1400" dirty="0" smtClean="0">
              <a:latin typeface="Arial"/>
              <a:cs typeface="Arial"/>
            </a:rPr>
            <a:t>Fax both forms to the service selected </a:t>
          </a:r>
          <a:endParaRPr lang="en-CA" sz="1400" dirty="0">
            <a:latin typeface="Arial"/>
            <a:cs typeface="Arial"/>
          </a:endParaRPr>
        </a:p>
      </dgm:t>
    </dgm:pt>
    <dgm:pt modelId="{ECF2C087-C853-8544-8936-2F7B62F10C44}" type="parTrans" cxnId="{DC5127FF-2591-1D4B-B1DD-45E09CCD8928}">
      <dgm:prSet/>
      <dgm:spPr/>
      <dgm:t>
        <a:bodyPr/>
        <a:lstStyle/>
        <a:p>
          <a:endParaRPr lang="en-US"/>
        </a:p>
      </dgm:t>
    </dgm:pt>
    <dgm:pt modelId="{C80B9617-2EA3-D24A-8207-746219A07750}" type="sibTrans" cxnId="{DC5127FF-2591-1D4B-B1DD-45E09CCD8928}">
      <dgm:prSet/>
      <dgm:spPr/>
      <dgm:t>
        <a:bodyPr/>
        <a:lstStyle/>
        <a:p>
          <a:endParaRPr lang="en-US"/>
        </a:p>
      </dgm:t>
    </dgm:pt>
    <dgm:pt modelId="{76C127AE-DA14-0E43-BB79-E8B9DED114AC}" type="pres">
      <dgm:prSet presAssocID="{7439D5EF-302E-3148-AF30-C391E4E8D216}" presName="Name0" presStyleCnt="0">
        <dgm:presLayoutVars>
          <dgm:dir/>
          <dgm:resizeHandles val="exact"/>
        </dgm:presLayoutVars>
      </dgm:prSet>
      <dgm:spPr/>
      <dgm:t>
        <a:bodyPr/>
        <a:lstStyle/>
        <a:p>
          <a:endParaRPr lang="en-US"/>
        </a:p>
      </dgm:t>
    </dgm:pt>
    <dgm:pt modelId="{BAA9BC60-210A-DE45-A5F9-EDA9DB59C769}" type="pres">
      <dgm:prSet presAssocID="{9E408628-CF0A-2848-9154-3A091D4D9130}" presName="node" presStyleLbl="node1" presStyleIdx="0" presStyleCnt="10">
        <dgm:presLayoutVars>
          <dgm:bulletEnabled val="1"/>
        </dgm:presLayoutVars>
      </dgm:prSet>
      <dgm:spPr/>
      <dgm:t>
        <a:bodyPr/>
        <a:lstStyle/>
        <a:p>
          <a:endParaRPr lang="en-US"/>
        </a:p>
      </dgm:t>
    </dgm:pt>
    <dgm:pt modelId="{8A83934A-DD10-6F4B-9D04-7DD6A1B471FA}" type="pres">
      <dgm:prSet presAssocID="{97352872-B16C-6746-A96D-818ED60B993E}" presName="sibTrans" presStyleLbl="sibTrans1D1" presStyleIdx="0" presStyleCnt="9"/>
      <dgm:spPr/>
      <dgm:t>
        <a:bodyPr/>
        <a:lstStyle/>
        <a:p>
          <a:endParaRPr lang="en-US"/>
        </a:p>
      </dgm:t>
    </dgm:pt>
    <dgm:pt modelId="{2F308A37-8518-A747-9FD3-575A73DBA629}" type="pres">
      <dgm:prSet presAssocID="{97352872-B16C-6746-A96D-818ED60B993E}" presName="connectorText" presStyleLbl="sibTrans1D1" presStyleIdx="0" presStyleCnt="9"/>
      <dgm:spPr/>
      <dgm:t>
        <a:bodyPr/>
        <a:lstStyle/>
        <a:p>
          <a:endParaRPr lang="en-US"/>
        </a:p>
      </dgm:t>
    </dgm:pt>
    <dgm:pt modelId="{53EFEECB-3D90-164A-8893-091FFB2BC5E7}" type="pres">
      <dgm:prSet presAssocID="{9D6830EE-A4C1-8A43-9702-4D199C363FBB}" presName="node" presStyleLbl="node1" presStyleIdx="1" presStyleCnt="10">
        <dgm:presLayoutVars>
          <dgm:bulletEnabled val="1"/>
        </dgm:presLayoutVars>
      </dgm:prSet>
      <dgm:spPr/>
      <dgm:t>
        <a:bodyPr/>
        <a:lstStyle/>
        <a:p>
          <a:endParaRPr lang="en-US"/>
        </a:p>
      </dgm:t>
    </dgm:pt>
    <dgm:pt modelId="{BBB4BE86-6DC8-AA4A-B2D8-03266A893828}" type="pres">
      <dgm:prSet presAssocID="{0F1D65B6-599D-0844-9312-C312860E51C4}" presName="sibTrans" presStyleLbl="sibTrans1D1" presStyleIdx="1" presStyleCnt="9"/>
      <dgm:spPr/>
      <dgm:t>
        <a:bodyPr/>
        <a:lstStyle/>
        <a:p>
          <a:endParaRPr lang="en-US"/>
        </a:p>
      </dgm:t>
    </dgm:pt>
    <dgm:pt modelId="{C14AB30E-68C3-5D4D-8527-18D5B77ED96D}" type="pres">
      <dgm:prSet presAssocID="{0F1D65B6-599D-0844-9312-C312860E51C4}" presName="connectorText" presStyleLbl="sibTrans1D1" presStyleIdx="1" presStyleCnt="9"/>
      <dgm:spPr/>
      <dgm:t>
        <a:bodyPr/>
        <a:lstStyle/>
        <a:p>
          <a:endParaRPr lang="en-US"/>
        </a:p>
      </dgm:t>
    </dgm:pt>
    <dgm:pt modelId="{A7FB1AA4-DE76-0B41-8EE7-C26E737ED9E7}" type="pres">
      <dgm:prSet presAssocID="{D8DA747A-C752-1545-A8E0-7F29C374A731}" presName="node" presStyleLbl="node1" presStyleIdx="2" presStyleCnt="10">
        <dgm:presLayoutVars>
          <dgm:bulletEnabled val="1"/>
        </dgm:presLayoutVars>
      </dgm:prSet>
      <dgm:spPr/>
      <dgm:t>
        <a:bodyPr/>
        <a:lstStyle/>
        <a:p>
          <a:endParaRPr lang="en-US"/>
        </a:p>
      </dgm:t>
    </dgm:pt>
    <dgm:pt modelId="{8BF87171-5C7B-9145-8E50-4B896A8BB7AC}" type="pres">
      <dgm:prSet presAssocID="{E82BA7A5-918A-F644-A9F2-48D0205D098C}" presName="sibTrans" presStyleLbl="sibTrans1D1" presStyleIdx="2" presStyleCnt="9"/>
      <dgm:spPr/>
      <dgm:t>
        <a:bodyPr/>
        <a:lstStyle/>
        <a:p>
          <a:endParaRPr lang="en-US"/>
        </a:p>
      </dgm:t>
    </dgm:pt>
    <dgm:pt modelId="{5B06E90B-6171-8A4C-BE9C-B88BBC6D4873}" type="pres">
      <dgm:prSet presAssocID="{E82BA7A5-918A-F644-A9F2-48D0205D098C}" presName="connectorText" presStyleLbl="sibTrans1D1" presStyleIdx="2" presStyleCnt="9"/>
      <dgm:spPr/>
      <dgm:t>
        <a:bodyPr/>
        <a:lstStyle/>
        <a:p>
          <a:endParaRPr lang="en-US"/>
        </a:p>
      </dgm:t>
    </dgm:pt>
    <dgm:pt modelId="{ECD7F2CC-AE1F-BC4C-9BD9-C693F4922D8B}" type="pres">
      <dgm:prSet presAssocID="{F9E334A1-CA06-1D43-BF67-655866B93609}" presName="node" presStyleLbl="node1" presStyleIdx="3" presStyleCnt="10">
        <dgm:presLayoutVars>
          <dgm:bulletEnabled val="1"/>
        </dgm:presLayoutVars>
      </dgm:prSet>
      <dgm:spPr/>
      <dgm:t>
        <a:bodyPr/>
        <a:lstStyle/>
        <a:p>
          <a:endParaRPr lang="en-US"/>
        </a:p>
      </dgm:t>
    </dgm:pt>
    <dgm:pt modelId="{DB925989-FCE4-DE46-A23E-1CE83B6C373F}" type="pres">
      <dgm:prSet presAssocID="{2FF8E3F7-3DEA-0745-A41F-B0C9AFD12B01}" presName="sibTrans" presStyleLbl="sibTrans1D1" presStyleIdx="3" presStyleCnt="9"/>
      <dgm:spPr/>
      <dgm:t>
        <a:bodyPr/>
        <a:lstStyle/>
        <a:p>
          <a:endParaRPr lang="en-US"/>
        </a:p>
      </dgm:t>
    </dgm:pt>
    <dgm:pt modelId="{6E4E0CD9-0147-254B-BA70-022663749411}" type="pres">
      <dgm:prSet presAssocID="{2FF8E3F7-3DEA-0745-A41F-B0C9AFD12B01}" presName="connectorText" presStyleLbl="sibTrans1D1" presStyleIdx="3" presStyleCnt="9"/>
      <dgm:spPr/>
      <dgm:t>
        <a:bodyPr/>
        <a:lstStyle/>
        <a:p>
          <a:endParaRPr lang="en-US"/>
        </a:p>
      </dgm:t>
    </dgm:pt>
    <dgm:pt modelId="{D8C56E2A-F708-5649-8B9F-BA557B07AC54}" type="pres">
      <dgm:prSet presAssocID="{29BE3362-EEE2-DF44-8254-1FE4A07E9D75}" presName="node" presStyleLbl="node1" presStyleIdx="4" presStyleCnt="10">
        <dgm:presLayoutVars>
          <dgm:bulletEnabled val="1"/>
        </dgm:presLayoutVars>
      </dgm:prSet>
      <dgm:spPr/>
      <dgm:t>
        <a:bodyPr/>
        <a:lstStyle/>
        <a:p>
          <a:endParaRPr lang="en-US"/>
        </a:p>
      </dgm:t>
    </dgm:pt>
    <dgm:pt modelId="{CD79E86B-22FD-9047-89C2-1A939E5C8D9A}" type="pres">
      <dgm:prSet presAssocID="{DCB887AC-531D-4A4E-BF0A-C9723DAAF246}" presName="sibTrans" presStyleLbl="sibTrans1D1" presStyleIdx="4" presStyleCnt="9"/>
      <dgm:spPr/>
      <dgm:t>
        <a:bodyPr/>
        <a:lstStyle/>
        <a:p>
          <a:endParaRPr lang="en-US"/>
        </a:p>
      </dgm:t>
    </dgm:pt>
    <dgm:pt modelId="{6E0EA0DF-8D0F-6740-9BDE-52757DC1AAA3}" type="pres">
      <dgm:prSet presAssocID="{DCB887AC-531D-4A4E-BF0A-C9723DAAF246}" presName="connectorText" presStyleLbl="sibTrans1D1" presStyleIdx="4" presStyleCnt="9"/>
      <dgm:spPr/>
      <dgm:t>
        <a:bodyPr/>
        <a:lstStyle/>
        <a:p>
          <a:endParaRPr lang="en-US"/>
        </a:p>
      </dgm:t>
    </dgm:pt>
    <dgm:pt modelId="{165E14AB-8239-684B-878B-D0F78DB6841C}" type="pres">
      <dgm:prSet presAssocID="{7EBB3398-E348-B44D-85F1-CF4363057C95}" presName="node" presStyleLbl="node1" presStyleIdx="5" presStyleCnt="10">
        <dgm:presLayoutVars>
          <dgm:bulletEnabled val="1"/>
        </dgm:presLayoutVars>
      </dgm:prSet>
      <dgm:spPr/>
      <dgm:t>
        <a:bodyPr/>
        <a:lstStyle/>
        <a:p>
          <a:endParaRPr lang="en-US"/>
        </a:p>
      </dgm:t>
    </dgm:pt>
    <dgm:pt modelId="{E8178584-4AB4-BC41-98B5-0B57E63B9886}" type="pres">
      <dgm:prSet presAssocID="{FD67F261-556F-294F-AB4A-2477F1DA1C9A}" presName="sibTrans" presStyleLbl="sibTrans1D1" presStyleIdx="5" presStyleCnt="9"/>
      <dgm:spPr/>
      <dgm:t>
        <a:bodyPr/>
        <a:lstStyle/>
        <a:p>
          <a:endParaRPr lang="en-US"/>
        </a:p>
      </dgm:t>
    </dgm:pt>
    <dgm:pt modelId="{9BDFB8BC-FEEB-054C-8617-07A92DE5E225}" type="pres">
      <dgm:prSet presAssocID="{FD67F261-556F-294F-AB4A-2477F1DA1C9A}" presName="connectorText" presStyleLbl="sibTrans1D1" presStyleIdx="5" presStyleCnt="9"/>
      <dgm:spPr/>
      <dgm:t>
        <a:bodyPr/>
        <a:lstStyle/>
        <a:p>
          <a:endParaRPr lang="en-US"/>
        </a:p>
      </dgm:t>
    </dgm:pt>
    <dgm:pt modelId="{30C95D60-F276-1E48-A2AF-90F116DF3816}" type="pres">
      <dgm:prSet presAssocID="{EE0DC495-BAEB-0F46-B4E6-AB14836DA913}" presName="node" presStyleLbl="node1" presStyleIdx="6" presStyleCnt="10">
        <dgm:presLayoutVars>
          <dgm:bulletEnabled val="1"/>
        </dgm:presLayoutVars>
      </dgm:prSet>
      <dgm:spPr/>
      <dgm:t>
        <a:bodyPr/>
        <a:lstStyle/>
        <a:p>
          <a:endParaRPr lang="en-US"/>
        </a:p>
      </dgm:t>
    </dgm:pt>
    <dgm:pt modelId="{869C8597-F549-5542-A58E-E87F848452E2}" type="pres">
      <dgm:prSet presAssocID="{3823EB06-8417-1246-AA68-5BFF564E7B2F}" presName="sibTrans" presStyleLbl="sibTrans1D1" presStyleIdx="6" presStyleCnt="9"/>
      <dgm:spPr/>
      <dgm:t>
        <a:bodyPr/>
        <a:lstStyle/>
        <a:p>
          <a:endParaRPr lang="en-US"/>
        </a:p>
      </dgm:t>
    </dgm:pt>
    <dgm:pt modelId="{4E0AA441-395C-B345-862F-5C1EF7374A99}" type="pres">
      <dgm:prSet presAssocID="{3823EB06-8417-1246-AA68-5BFF564E7B2F}" presName="connectorText" presStyleLbl="sibTrans1D1" presStyleIdx="6" presStyleCnt="9"/>
      <dgm:spPr/>
      <dgm:t>
        <a:bodyPr/>
        <a:lstStyle/>
        <a:p>
          <a:endParaRPr lang="en-US"/>
        </a:p>
      </dgm:t>
    </dgm:pt>
    <dgm:pt modelId="{65E1BEE0-6071-BD4C-B153-ECBF96ED7068}" type="pres">
      <dgm:prSet presAssocID="{BB3FE10A-FB20-6F46-8B23-DA734E7D5489}" presName="node" presStyleLbl="node1" presStyleIdx="7" presStyleCnt="10">
        <dgm:presLayoutVars>
          <dgm:bulletEnabled val="1"/>
        </dgm:presLayoutVars>
      </dgm:prSet>
      <dgm:spPr/>
      <dgm:t>
        <a:bodyPr/>
        <a:lstStyle/>
        <a:p>
          <a:endParaRPr lang="en-US"/>
        </a:p>
      </dgm:t>
    </dgm:pt>
    <dgm:pt modelId="{A97F85DA-595C-7E48-93E7-94A522B87D92}" type="pres">
      <dgm:prSet presAssocID="{CA76003D-2E0A-594E-9661-DC3C60CAD9DE}" presName="sibTrans" presStyleLbl="sibTrans1D1" presStyleIdx="7" presStyleCnt="9"/>
      <dgm:spPr/>
      <dgm:t>
        <a:bodyPr/>
        <a:lstStyle/>
        <a:p>
          <a:endParaRPr lang="en-US"/>
        </a:p>
      </dgm:t>
    </dgm:pt>
    <dgm:pt modelId="{F07902B4-CA5F-3A4D-87A3-1C5C36CD4084}" type="pres">
      <dgm:prSet presAssocID="{CA76003D-2E0A-594E-9661-DC3C60CAD9DE}" presName="connectorText" presStyleLbl="sibTrans1D1" presStyleIdx="7" presStyleCnt="9"/>
      <dgm:spPr/>
      <dgm:t>
        <a:bodyPr/>
        <a:lstStyle/>
        <a:p>
          <a:endParaRPr lang="en-US"/>
        </a:p>
      </dgm:t>
    </dgm:pt>
    <dgm:pt modelId="{767515C0-EFC9-924C-AD16-101A42A1F5DE}" type="pres">
      <dgm:prSet presAssocID="{6ED60B39-69DE-7F4A-A4DC-DBD80F25EC6E}" presName="node" presStyleLbl="node1" presStyleIdx="8" presStyleCnt="10">
        <dgm:presLayoutVars>
          <dgm:bulletEnabled val="1"/>
        </dgm:presLayoutVars>
      </dgm:prSet>
      <dgm:spPr/>
      <dgm:t>
        <a:bodyPr/>
        <a:lstStyle/>
        <a:p>
          <a:endParaRPr lang="en-US"/>
        </a:p>
      </dgm:t>
    </dgm:pt>
    <dgm:pt modelId="{02DAEC4A-9076-8940-9D56-EFD6DB95E9FF}" type="pres">
      <dgm:prSet presAssocID="{50F5831A-81C7-4E44-A768-B2A8C1DC9FE3}" presName="sibTrans" presStyleLbl="sibTrans1D1" presStyleIdx="8" presStyleCnt="9"/>
      <dgm:spPr/>
      <dgm:t>
        <a:bodyPr/>
        <a:lstStyle/>
        <a:p>
          <a:endParaRPr lang="en-US"/>
        </a:p>
      </dgm:t>
    </dgm:pt>
    <dgm:pt modelId="{FBE4CEAA-C1FC-5A43-B5BC-6F3D1B66D040}" type="pres">
      <dgm:prSet presAssocID="{50F5831A-81C7-4E44-A768-B2A8C1DC9FE3}" presName="connectorText" presStyleLbl="sibTrans1D1" presStyleIdx="8" presStyleCnt="9"/>
      <dgm:spPr/>
      <dgm:t>
        <a:bodyPr/>
        <a:lstStyle/>
        <a:p>
          <a:endParaRPr lang="en-US"/>
        </a:p>
      </dgm:t>
    </dgm:pt>
    <dgm:pt modelId="{4ECB6275-03EE-FD44-93D1-6657C14DCD4F}" type="pres">
      <dgm:prSet presAssocID="{A8CC465F-B2AC-4947-836F-7D7C9C59864D}" presName="node" presStyleLbl="node1" presStyleIdx="9" presStyleCnt="10">
        <dgm:presLayoutVars>
          <dgm:bulletEnabled val="1"/>
        </dgm:presLayoutVars>
      </dgm:prSet>
      <dgm:spPr/>
      <dgm:t>
        <a:bodyPr/>
        <a:lstStyle/>
        <a:p>
          <a:endParaRPr lang="en-US"/>
        </a:p>
      </dgm:t>
    </dgm:pt>
  </dgm:ptLst>
  <dgm:cxnLst>
    <dgm:cxn modelId="{90B74264-B084-DD45-B873-D4C62FA12E70}" type="presOf" srcId="{3823EB06-8417-1246-AA68-5BFF564E7B2F}" destId="{4E0AA441-395C-B345-862F-5C1EF7374A99}" srcOrd="1" destOrd="0" presId="urn:microsoft.com/office/officeart/2005/8/layout/bProcess3"/>
    <dgm:cxn modelId="{00BF08C0-15F6-884B-A983-16E23C9E24AF}" srcId="{7439D5EF-302E-3148-AF30-C391E4E8D216}" destId="{D8DA747A-C752-1545-A8E0-7F29C374A731}" srcOrd="2" destOrd="0" parTransId="{4F4D3B01-1A3E-A148-B550-A35DAFC707F0}" sibTransId="{E82BA7A5-918A-F644-A9F2-48D0205D098C}"/>
    <dgm:cxn modelId="{16123D64-B71E-C74F-B0B0-01B62C013860}" type="presOf" srcId="{FD67F261-556F-294F-AB4A-2477F1DA1C9A}" destId="{E8178584-4AB4-BC41-98B5-0B57E63B9886}" srcOrd="0" destOrd="0" presId="urn:microsoft.com/office/officeart/2005/8/layout/bProcess3"/>
    <dgm:cxn modelId="{7F6FC4D1-AB34-5E4B-BE76-F40BE68FC926}" srcId="{7439D5EF-302E-3148-AF30-C391E4E8D216}" destId="{BB3FE10A-FB20-6F46-8B23-DA734E7D5489}" srcOrd="7" destOrd="0" parTransId="{F370869E-4E3B-A04C-A973-B7D10E333653}" sibTransId="{CA76003D-2E0A-594E-9661-DC3C60CAD9DE}"/>
    <dgm:cxn modelId="{8037A3C0-DB2F-3A4A-A721-475114AA23B6}" type="presOf" srcId="{CA76003D-2E0A-594E-9661-DC3C60CAD9DE}" destId="{F07902B4-CA5F-3A4D-87A3-1C5C36CD4084}" srcOrd="1" destOrd="0" presId="urn:microsoft.com/office/officeart/2005/8/layout/bProcess3"/>
    <dgm:cxn modelId="{76244B58-1B35-FA47-95AF-BA954EF3BDDA}" type="presOf" srcId="{29BE3362-EEE2-DF44-8254-1FE4A07E9D75}" destId="{D8C56E2A-F708-5649-8B9F-BA557B07AC54}" srcOrd="0" destOrd="0" presId="urn:microsoft.com/office/officeart/2005/8/layout/bProcess3"/>
    <dgm:cxn modelId="{DC5127FF-2591-1D4B-B1DD-45E09CCD8928}" srcId="{7439D5EF-302E-3148-AF30-C391E4E8D216}" destId="{A8CC465F-B2AC-4947-836F-7D7C9C59864D}" srcOrd="9" destOrd="0" parTransId="{ECF2C087-C853-8544-8936-2F7B62F10C44}" sibTransId="{C80B9617-2EA3-D24A-8207-746219A07750}"/>
    <dgm:cxn modelId="{B475BCAF-E564-3F4F-A029-CEC1EF6488EA}" type="presOf" srcId="{0F1D65B6-599D-0844-9312-C312860E51C4}" destId="{BBB4BE86-6DC8-AA4A-B2D8-03266A893828}" srcOrd="0" destOrd="0" presId="urn:microsoft.com/office/officeart/2005/8/layout/bProcess3"/>
    <dgm:cxn modelId="{B6E75C91-6042-E347-9EB2-A0C263131D1C}" type="presOf" srcId="{2FF8E3F7-3DEA-0745-A41F-B0C9AFD12B01}" destId="{DB925989-FCE4-DE46-A23E-1CE83B6C373F}" srcOrd="0" destOrd="0" presId="urn:microsoft.com/office/officeart/2005/8/layout/bProcess3"/>
    <dgm:cxn modelId="{D5467E37-9B59-3A4D-BF13-BC11AAA58CE6}" type="presOf" srcId="{A8CC465F-B2AC-4947-836F-7D7C9C59864D}" destId="{4ECB6275-03EE-FD44-93D1-6657C14DCD4F}" srcOrd="0" destOrd="0" presId="urn:microsoft.com/office/officeart/2005/8/layout/bProcess3"/>
    <dgm:cxn modelId="{E61581E5-0296-EA47-A3A5-353CEE176B61}" type="presOf" srcId="{2FF8E3F7-3DEA-0745-A41F-B0C9AFD12B01}" destId="{6E4E0CD9-0147-254B-BA70-022663749411}" srcOrd="1" destOrd="0" presId="urn:microsoft.com/office/officeart/2005/8/layout/bProcess3"/>
    <dgm:cxn modelId="{4BBCFEF6-C244-0B4A-969C-9DB92DD4D02F}" type="presOf" srcId="{7439D5EF-302E-3148-AF30-C391E4E8D216}" destId="{76C127AE-DA14-0E43-BB79-E8B9DED114AC}" srcOrd="0" destOrd="0" presId="urn:microsoft.com/office/officeart/2005/8/layout/bProcess3"/>
    <dgm:cxn modelId="{D1BFFC7E-EA2B-F943-82AD-DAFC328FEDDC}" srcId="{7439D5EF-302E-3148-AF30-C391E4E8D216}" destId="{9E408628-CF0A-2848-9154-3A091D4D9130}" srcOrd="0" destOrd="0" parTransId="{CB75DE90-E395-A84A-8F03-3F498E7A31AC}" sibTransId="{97352872-B16C-6746-A96D-818ED60B993E}"/>
    <dgm:cxn modelId="{67B0F0FB-06A0-BD49-BDDC-A1808D34F6B6}" type="presOf" srcId="{0F1D65B6-599D-0844-9312-C312860E51C4}" destId="{C14AB30E-68C3-5D4D-8527-18D5B77ED96D}" srcOrd="1" destOrd="0" presId="urn:microsoft.com/office/officeart/2005/8/layout/bProcess3"/>
    <dgm:cxn modelId="{2518F7DB-69E2-974F-A485-46A9B0BAC20F}" type="presOf" srcId="{E82BA7A5-918A-F644-A9F2-48D0205D098C}" destId="{8BF87171-5C7B-9145-8E50-4B896A8BB7AC}" srcOrd="0" destOrd="0" presId="urn:microsoft.com/office/officeart/2005/8/layout/bProcess3"/>
    <dgm:cxn modelId="{D85F9FD7-CE71-B241-8B91-191248C0C812}" type="presOf" srcId="{50F5831A-81C7-4E44-A768-B2A8C1DC9FE3}" destId="{FBE4CEAA-C1FC-5A43-B5BC-6F3D1B66D040}" srcOrd="1" destOrd="0" presId="urn:microsoft.com/office/officeart/2005/8/layout/bProcess3"/>
    <dgm:cxn modelId="{8C20A6F9-3EBC-7348-92FC-770D377F639B}" srcId="{7439D5EF-302E-3148-AF30-C391E4E8D216}" destId="{6ED60B39-69DE-7F4A-A4DC-DBD80F25EC6E}" srcOrd="8" destOrd="0" parTransId="{F1F9EA02-2867-1340-8CAD-1F82C9A55AAB}" sibTransId="{50F5831A-81C7-4E44-A768-B2A8C1DC9FE3}"/>
    <dgm:cxn modelId="{58711D1B-43DD-E344-9F64-9E118EEBEBCF}" type="presOf" srcId="{CA76003D-2E0A-594E-9661-DC3C60CAD9DE}" destId="{A97F85DA-595C-7E48-93E7-94A522B87D92}" srcOrd="0" destOrd="0" presId="urn:microsoft.com/office/officeart/2005/8/layout/bProcess3"/>
    <dgm:cxn modelId="{98D1571B-616B-5148-95B5-3AD01E738C76}" type="presOf" srcId="{DCB887AC-531D-4A4E-BF0A-C9723DAAF246}" destId="{CD79E86B-22FD-9047-89C2-1A939E5C8D9A}" srcOrd="0" destOrd="0" presId="urn:microsoft.com/office/officeart/2005/8/layout/bProcess3"/>
    <dgm:cxn modelId="{7418D17C-11AE-B149-B828-75F0E1B04771}" type="presOf" srcId="{BB3FE10A-FB20-6F46-8B23-DA734E7D5489}" destId="{65E1BEE0-6071-BD4C-B153-ECBF96ED7068}" srcOrd="0" destOrd="0" presId="urn:microsoft.com/office/officeart/2005/8/layout/bProcess3"/>
    <dgm:cxn modelId="{FF693735-EBAA-204B-A20E-0227C521F2E6}" type="presOf" srcId="{97352872-B16C-6746-A96D-818ED60B993E}" destId="{2F308A37-8518-A747-9FD3-575A73DBA629}" srcOrd="1" destOrd="0" presId="urn:microsoft.com/office/officeart/2005/8/layout/bProcess3"/>
    <dgm:cxn modelId="{1622A598-E21D-0348-BCFE-2EB8E40D3588}" type="presOf" srcId="{FD67F261-556F-294F-AB4A-2477F1DA1C9A}" destId="{9BDFB8BC-FEEB-054C-8617-07A92DE5E225}" srcOrd="1" destOrd="0" presId="urn:microsoft.com/office/officeart/2005/8/layout/bProcess3"/>
    <dgm:cxn modelId="{4104DD0E-4DCD-1F43-B621-8F9CCF0B4195}" type="presOf" srcId="{97352872-B16C-6746-A96D-818ED60B993E}" destId="{8A83934A-DD10-6F4B-9D04-7DD6A1B471FA}" srcOrd="0" destOrd="0" presId="urn:microsoft.com/office/officeart/2005/8/layout/bProcess3"/>
    <dgm:cxn modelId="{741A31C4-F2CD-F54C-8D35-32CC528AAB84}" type="presOf" srcId="{6ED60B39-69DE-7F4A-A4DC-DBD80F25EC6E}" destId="{767515C0-EFC9-924C-AD16-101A42A1F5DE}" srcOrd="0" destOrd="0" presId="urn:microsoft.com/office/officeart/2005/8/layout/bProcess3"/>
    <dgm:cxn modelId="{F1E46EA2-8A6F-7345-BEB7-72611C70F1AA}" type="presOf" srcId="{50F5831A-81C7-4E44-A768-B2A8C1DC9FE3}" destId="{02DAEC4A-9076-8940-9D56-EFD6DB95E9FF}" srcOrd="0" destOrd="0" presId="urn:microsoft.com/office/officeart/2005/8/layout/bProcess3"/>
    <dgm:cxn modelId="{9E671F60-F03D-3F44-829A-5152A652F025}" type="presOf" srcId="{3823EB06-8417-1246-AA68-5BFF564E7B2F}" destId="{869C8597-F549-5542-A58E-E87F848452E2}" srcOrd="0" destOrd="0" presId="urn:microsoft.com/office/officeart/2005/8/layout/bProcess3"/>
    <dgm:cxn modelId="{9FEBCE10-FA53-2948-BD27-B6E1C94D3F2E}" type="presOf" srcId="{9D6830EE-A4C1-8A43-9702-4D199C363FBB}" destId="{53EFEECB-3D90-164A-8893-091FFB2BC5E7}" srcOrd="0" destOrd="0" presId="urn:microsoft.com/office/officeart/2005/8/layout/bProcess3"/>
    <dgm:cxn modelId="{B79BDA47-D317-944B-B201-DC0ECA570138}" type="presOf" srcId="{D8DA747A-C752-1545-A8E0-7F29C374A731}" destId="{A7FB1AA4-DE76-0B41-8EE7-C26E737ED9E7}" srcOrd="0" destOrd="0" presId="urn:microsoft.com/office/officeart/2005/8/layout/bProcess3"/>
    <dgm:cxn modelId="{E84AD115-08A8-8B4D-A8A4-DD798A5030CA}" srcId="{7439D5EF-302E-3148-AF30-C391E4E8D216}" destId="{F9E334A1-CA06-1D43-BF67-655866B93609}" srcOrd="3" destOrd="0" parTransId="{061A634F-9996-B947-B4B8-BB715C9CE5AA}" sibTransId="{2FF8E3F7-3DEA-0745-A41F-B0C9AFD12B01}"/>
    <dgm:cxn modelId="{E3CA7AAB-E7DA-B54A-98F5-413AD2BD3DAB}" type="presOf" srcId="{EE0DC495-BAEB-0F46-B4E6-AB14836DA913}" destId="{30C95D60-F276-1E48-A2AF-90F116DF3816}" srcOrd="0" destOrd="0" presId="urn:microsoft.com/office/officeart/2005/8/layout/bProcess3"/>
    <dgm:cxn modelId="{1490603E-6B2B-1540-9689-72D60515A6E2}" type="presOf" srcId="{F9E334A1-CA06-1D43-BF67-655866B93609}" destId="{ECD7F2CC-AE1F-BC4C-9BD9-C693F4922D8B}" srcOrd="0" destOrd="0" presId="urn:microsoft.com/office/officeart/2005/8/layout/bProcess3"/>
    <dgm:cxn modelId="{365819AD-1054-FF40-86D8-D3D69A9C87DE}" type="presOf" srcId="{DCB887AC-531D-4A4E-BF0A-C9723DAAF246}" destId="{6E0EA0DF-8D0F-6740-9BDE-52757DC1AAA3}" srcOrd="1" destOrd="0" presId="urn:microsoft.com/office/officeart/2005/8/layout/bProcess3"/>
    <dgm:cxn modelId="{163BCD54-EFD8-5443-8B7B-6E3967B7DC05}" srcId="{7439D5EF-302E-3148-AF30-C391E4E8D216}" destId="{9D6830EE-A4C1-8A43-9702-4D199C363FBB}" srcOrd="1" destOrd="0" parTransId="{6040DD5B-B067-6C40-B47E-5EFB6BCC7ABF}" sibTransId="{0F1D65B6-599D-0844-9312-C312860E51C4}"/>
    <dgm:cxn modelId="{0CA3570F-D3CF-DC41-9F28-698F883E0F2D}" srcId="{7439D5EF-302E-3148-AF30-C391E4E8D216}" destId="{7EBB3398-E348-B44D-85F1-CF4363057C95}" srcOrd="5" destOrd="0" parTransId="{DE38CC58-B8C5-1C4D-B779-435F82331C6E}" sibTransId="{FD67F261-556F-294F-AB4A-2477F1DA1C9A}"/>
    <dgm:cxn modelId="{AB1DDB88-6521-244F-A140-BD8290A04B08}" srcId="{7439D5EF-302E-3148-AF30-C391E4E8D216}" destId="{29BE3362-EEE2-DF44-8254-1FE4A07E9D75}" srcOrd="4" destOrd="0" parTransId="{B8C62E8F-6669-3C43-BD7C-D52D4003AB28}" sibTransId="{DCB887AC-531D-4A4E-BF0A-C9723DAAF246}"/>
    <dgm:cxn modelId="{0E906A43-7CB4-8243-B856-7571925C13F6}" type="presOf" srcId="{E82BA7A5-918A-F644-A9F2-48D0205D098C}" destId="{5B06E90B-6171-8A4C-BE9C-B88BBC6D4873}" srcOrd="1" destOrd="0" presId="urn:microsoft.com/office/officeart/2005/8/layout/bProcess3"/>
    <dgm:cxn modelId="{A734AC94-D399-814D-9F97-558CEB8CB51A}" type="presOf" srcId="{7EBB3398-E348-B44D-85F1-CF4363057C95}" destId="{165E14AB-8239-684B-878B-D0F78DB6841C}" srcOrd="0" destOrd="0" presId="urn:microsoft.com/office/officeart/2005/8/layout/bProcess3"/>
    <dgm:cxn modelId="{0A559094-81E2-E24B-B6DA-B7BBEF37276E}" type="presOf" srcId="{9E408628-CF0A-2848-9154-3A091D4D9130}" destId="{BAA9BC60-210A-DE45-A5F9-EDA9DB59C769}" srcOrd="0" destOrd="0" presId="urn:microsoft.com/office/officeart/2005/8/layout/bProcess3"/>
    <dgm:cxn modelId="{26D1EB23-E0E7-9348-B907-A222BE69C16F}" srcId="{7439D5EF-302E-3148-AF30-C391E4E8D216}" destId="{EE0DC495-BAEB-0F46-B4E6-AB14836DA913}" srcOrd="6" destOrd="0" parTransId="{CA30A7FB-0487-7A46-84C5-5EEFBFAEC374}" sibTransId="{3823EB06-8417-1246-AA68-5BFF564E7B2F}"/>
    <dgm:cxn modelId="{A2A023A2-AACE-2D4A-A443-121257DC935C}" type="presParOf" srcId="{76C127AE-DA14-0E43-BB79-E8B9DED114AC}" destId="{BAA9BC60-210A-DE45-A5F9-EDA9DB59C769}" srcOrd="0" destOrd="0" presId="urn:microsoft.com/office/officeart/2005/8/layout/bProcess3"/>
    <dgm:cxn modelId="{1E6A9AD5-059F-8A4D-87A3-7D5826ECD193}" type="presParOf" srcId="{76C127AE-DA14-0E43-BB79-E8B9DED114AC}" destId="{8A83934A-DD10-6F4B-9D04-7DD6A1B471FA}" srcOrd="1" destOrd="0" presId="urn:microsoft.com/office/officeart/2005/8/layout/bProcess3"/>
    <dgm:cxn modelId="{1E46BB6C-8E92-F244-88C3-C33E1E1567D0}" type="presParOf" srcId="{8A83934A-DD10-6F4B-9D04-7DD6A1B471FA}" destId="{2F308A37-8518-A747-9FD3-575A73DBA629}" srcOrd="0" destOrd="0" presId="urn:microsoft.com/office/officeart/2005/8/layout/bProcess3"/>
    <dgm:cxn modelId="{E426B1A1-BEB3-034C-A82A-B4952D11D0B3}" type="presParOf" srcId="{76C127AE-DA14-0E43-BB79-E8B9DED114AC}" destId="{53EFEECB-3D90-164A-8893-091FFB2BC5E7}" srcOrd="2" destOrd="0" presId="urn:microsoft.com/office/officeart/2005/8/layout/bProcess3"/>
    <dgm:cxn modelId="{553B9C99-FDFC-BB49-ADA0-5BE468B6439D}" type="presParOf" srcId="{76C127AE-DA14-0E43-BB79-E8B9DED114AC}" destId="{BBB4BE86-6DC8-AA4A-B2D8-03266A893828}" srcOrd="3" destOrd="0" presId="urn:microsoft.com/office/officeart/2005/8/layout/bProcess3"/>
    <dgm:cxn modelId="{6E77455F-26AB-8A4B-B30E-E63E2289F08B}" type="presParOf" srcId="{BBB4BE86-6DC8-AA4A-B2D8-03266A893828}" destId="{C14AB30E-68C3-5D4D-8527-18D5B77ED96D}" srcOrd="0" destOrd="0" presId="urn:microsoft.com/office/officeart/2005/8/layout/bProcess3"/>
    <dgm:cxn modelId="{3CB58761-88B3-DA4D-98DF-73DD48B6025C}" type="presParOf" srcId="{76C127AE-DA14-0E43-BB79-E8B9DED114AC}" destId="{A7FB1AA4-DE76-0B41-8EE7-C26E737ED9E7}" srcOrd="4" destOrd="0" presId="urn:microsoft.com/office/officeart/2005/8/layout/bProcess3"/>
    <dgm:cxn modelId="{FFE450BB-4AFA-E04E-B51E-004ECAD7010E}" type="presParOf" srcId="{76C127AE-DA14-0E43-BB79-E8B9DED114AC}" destId="{8BF87171-5C7B-9145-8E50-4B896A8BB7AC}" srcOrd="5" destOrd="0" presId="urn:microsoft.com/office/officeart/2005/8/layout/bProcess3"/>
    <dgm:cxn modelId="{655B796E-A3EF-7947-9A39-722A668AE0A0}" type="presParOf" srcId="{8BF87171-5C7B-9145-8E50-4B896A8BB7AC}" destId="{5B06E90B-6171-8A4C-BE9C-B88BBC6D4873}" srcOrd="0" destOrd="0" presId="urn:microsoft.com/office/officeart/2005/8/layout/bProcess3"/>
    <dgm:cxn modelId="{8A1F17F4-74F9-B341-8860-CDC29C6CB468}" type="presParOf" srcId="{76C127AE-DA14-0E43-BB79-E8B9DED114AC}" destId="{ECD7F2CC-AE1F-BC4C-9BD9-C693F4922D8B}" srcOrd="6" destOrd="0" presId="urn:microsoft.com/office/officeart/2005/8/layout/bProcess3"/>
    <dgm:cxn modelId="{C0B0A794-0A67-6C4A-A9D5-509DB12EAD29}" type="presParOf" srcId="{76C127AE-DA14-0E43-BB79-E8B9DED114AC}" destId="{DB925989-FCE4-DE46-A23E-1CE83B6C373F}" srcOrd="7" destOrd="0" presId="urn:microsoft.com/office/officeart/2005/8/layout/bProcess3"/>
    <dgm:cxn modelId="{206C049C-67FC-4D48-B002-81F43DDDB944}" type="presParOf" srcId="{DB925989-FCE4-DE46-A23E-1CE83B6C373F}" destId="{6E4E0CD9-0147-254B-BA70-022663749411}" srcOrd="0" destOrd="0" presId="urn:microsoft.com/office/officeart/2005/8/layout/bProcess3"/>
    <dgm:cxn modelId="{B3CB26C3-8AD0-7944-9486-7CE9D034A163}" type="presParOf" srcId="{76C127AE-DA14-0E43-BB79-E8B9DED114AC}" destId="{D8C56E2A-F708-5649-8B9F-BA557B07AC54}" srcOrd="8" destOrd="0" presId="urn:microsoft.com/office/officeart/2005/8/layout/bProcess3"/>
    <dgm:cxn modelId="{61BD30F7-20C6-3841-840F-C10A175B5742}" type="presParOf" srcId="{76C127AE-DA14-0E43-BB79-E8B9DED114AC}" destId="{CD79E86B-22FD-9047-89C2-1A939E5C8D9A}" srcOrd="9" destOrd="0" presId="urn:microsoft.com/office/officeart/2005/8/layout/bProcess3"/>
    <dgm:cxn modelId="{3B846DA3-D505-4B4D-B6A1-9E36D1C66266}" type="presParOf" srcId="{CD79E86B-22FD-9047-89C2-1A939E5C8D9A}" destId="{6E0EA0DF-8D0F-6740-9BDE-52757DC1AAA3}" srcOrd="0" destOrd="0" presId="urn:microsoft.com/office/officeart/2005/8/layout/bProcess3"/>
    <dgm:cxn modelId="{94EF093F-DD1C-C042-B4D7-F3266A97A313}" type="presParOf" srcId="{76C127AE-DA14-0E43-BB79-E8B9DED114AC}" destId="{165E14AB-8239-684B-878B-D0F78DB6841C}" srcOrd="10" destOrd="0" presId="urn:microsoft.com/office/officeart/2005/8/layout/bProcess3"/>
    <dgm:cxn modelId="{65D17483-BC6A-0C49-B59E-9C5B1F15C8AD}" type="presParOf" srcId="{76C127AE-DA14-0E43-BB79-E8B9DED114AC}" destId="{E8178584-4AB4-BC41-98B5-0B57E63B9886}" srcOrd="11" destOrd="0" presId="urn:microsoft.com/office/officeart/2005/8/layout/bProcess3"/>
    <dgm:cxn modelId="{584F1204-AA86-E74B-ADC9-78EDC1644635}" type="presParOf" srcId="{E8178584-4AB4-BC41-98B5-0B57E63B9886}" destId="{9BDFB8BC-FEEB-054C-8617-07A92DE5E225}" srcOrd="0" destOrd="0" presId="urn:microsoft.com/office/officeart/2005/8/layout/bProcess3"/>
    <dgm:cxn modelId="{980CE31C-1DA4-8F47-9B99-3DC5DD91EDF3}" type="presParOf" srcId="{76C127AE-DA14-0E43-BB79-E8B9DED114AC}" destId="{30C95D60-F276-1E48-A2AF-90F116DF3816}" srcOrd="12" destOrd="0" presId="urn:microsoft.com/office/officeart/2005/8/layout/bProcess3"/>
    <dgm:cxn modelId="{447EB2E0-EE24-2540-BD25-D48B34FDC7DF}" type="presParOf" srcId="{76C127AE-DA14-0E43-BB79-E8B9DED114AC}" destId="{869C8597-F549-5542-A58E-E87F848452E2}" srcOrd="13" destOrd="0" presId="urn:microsoft.com/office/officeart/2005/8/layout/bProcess3"/>
    <dgm:cxn modelId="{2A682D60-59CF-F14D-BCE7-0136FD1C46AD}" type="presParOf" srcId="{869C8597-F549-5542-A58E-E87F848452E2}" destId="{4E0AA441-395C-B345-862F-5C1EF7374A99}" srcOrd="0" destOrd="0" presId="urn:microsoft.com/office/officeart/2005/8/layout/bProcess3"/>
    <dgm:cxn modelId="{3808BE21-B939-4846-B7B7-942D5EF353DF}" type="presParOf" srcId="{76C127AE-DA14-0E43-BB79-E8B9DED114AC}" destId="{65E1BEE0-6071-BD4C-B153-ECBF96ED7068}" srcOrd="14" destOrd="0" presId="urn:microsoft.com/office/officeart/2005/8/layout/bProcess3"/>
    <dgm:cxn modelId="{91C554A7-A367-9E4E-AFF2-50AE5299F7D7}" type="presParOf" srcId="{76C127AE-DA14-0E43-BB79-E8B9DED114AC}" destId="{A97F85DA-595C-7E48-93E7-94A522B87D92}" srcOrd="15" destOrd="0" presId="urn:microsoft.com/office/officeart/2005/8/layout/bProcess3"/>
    <dgm:cxn modelId="{01A5B75D-4A4B-B040-B7CD-DDDE2D43C1D1}" type="presParOf" srcId="{A97F85DA-595C-7E48-93E7-94A522B87D92}" destId="{F07902B4-CA5F-3A4D-87A3-1C5C36CD4084}" srcOrd="0" destOrd="0" presId="urn:microsoft.com/office/officeart/2005/8/layout/bProcess3"/>
    <dgm:cxn modelId="{82881E91-7075-7E4A-9446-A402AADE361B}" type="presParOf" srcId="{76C127AE-DA14-0E43-BB79-E8B9DED114AC}" destId="{767515C0-EFC9-924C-AD16-101A42A1F5DE}" srcOrd="16" destOrd="0" presId="urn:microsoft.com/office/officeart/2005/8/layout/bProcess3"/>
    <dgm:cxn modelId="{0A838155-9EA1-7749-BE9B-6F84B729FDE8}" type="presParOf" srcId="{76C127AE-DA14-0E43-BB79-E8B9DED114AC}" destId="{02DAEC4A-9076-8940-9D56-EFD6DB95E9FF}" srcOrd="17" destOrd="0" presId="urn:microsoft.com/office/officeart/2005/8/layout/bProcess3"/>
    <dgm:cxn modelId="{62AB7842-2D6E-CC48-A758-891518471E65}" type="presParOf" srcId="{02DAEC4A-9076-8940-9D56-EFD6DB95E9FF}" destId="{FBE4CEAA-C1FC-5A43-B5BC-6F3D1B66D040}" srcOrd="0" destOrd="0" presId="urn:microsoft.com/office/officeart/2005/8/layout/bProcess3"/>
    <dgm:cxn modelId="{7CF79257-FC23-674D-B8FE-1F2E8ACC8948}" type="presParOf" srcId="{76C127AE-DA14-0E43-BB79-E8B9DED114AC}" destId="{4ECB6275-03EE-FD44-93D1-6657C14DCD4F}"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39D5EF-302E-3148-AF30-C391E4E8D216}" type="doc">
      <dgm:prSet loTypeId="urn:microsoft.com/office/officeart/2005/8/layout/bProcess3" loCatId="" qsTypeId="urn:microsoft.com/office/officeart/2005/8/quickstyle/3D2" qsCatId="3D" csTypeId="urn:microsoft.com/office/officeart/2005/8/colors/accent0_3" csCatId="mainScheme" phldr="1"/>
      <dgm:spPr/>
      <dgm:t>
        <a:bodyPr/>
        <a:lstStyle/>
        <a:p>
          <a:endParaRPr lang="en-US"/>
        </a:p>
      </dgm:t>
    </dgm:pt>
    <dgm:pt modelId="{9E408628-CF0A-2848-9154-3A091D4D9130}">
      <dgm:prSet custT="1"/>
      <dgm:spPr/>
      <dgm:t>
        <a:bodyPr/>
        <a:lstStyle/>
        <a:p>
          <a:pPr rtl="0"/>
          <a:r>
            <a:rPr lang="en-CA" sz="1400" dirty="0" smtClean="0">
              <a:latin typeface="Arial"/>
              <a:cs typeface="Arial"/>
            </a:rPr>
            <a:t>Identify patient/client needs</a:t>
          </a:r>
          <a:endParaRPr lang="en-CA" sz="1400" dirty="0">
            <a:latin typeface="Arial"/>
            <a:cs typeface="Arial"/>
          </a:endParaRPr>
        </a:p>
      </dgm:t>
    </dgm:pt>
    <dgm:pt modelId="{CB75DE90-E395-A84A-8F03-3F498E7A31AC}" type="parTrans" cxnId="{D1BFFC7E-EA2B-F943-82AD-DAFC328FEDDC}">
      <dgm:prSet/>
      <dgm:spPr/>
      <dgm:t>
        <a:bodyPr/>
        <a:lstStyle/>
        <a:p>
          <a:endParaRPr lang="en-US"/>
        </a:p>
      </dgm:t>
    </dgm:pt>
    <dgm:pt modelId="{97352872-B16C-6746-A96D-818ED60B993E}" type="sibTrans" cxnId="{D1BFFC7E-EA2B-F943-82AD-DAFC328FEDDC}">
      <dgm:prSet/>
      <dgm:spPr/>
      <dgm:t>
        <a:bodyPr/>
        <a:lstStyle/>
        <a:p>
          <a:endParaRPr lang="en-US"/>
        </a:p>
      </dgm:t>
    </dgm:pt>
    <dgm:pt modelId="{9D6830EE-A4C1-8A43-9702-4D199C363FBB}">
      <dgm:prSet custT="1"/>
      <dgm:spPr/>
      <dgm:t>
        <a:bodyPr/>
        <a:lstStyle/>
        <a:p>
          <a:pPr rtl="0"/>
          <a:r>
            <a:rPr lang="en-CA" sz="1400" dirty="0" smtClean="0">
              <a:latin typeface="Arial"/>
              <a:cs typeface="Arial"/>
            </a:rPr>
            <a:t>Confirm client’s consent to refer and share patient/client information</a:t>
          </a:r>
          <a:endParaRPr lang="en-CA" sz="1400" dirty="0">
            <a:latin typeface="Arial"/>
            <a:cs typeface="Arial"/>
          </a:endParaRPr>
        </a:p>
      </dgm:t>
    </dgm:pt>
    <dgm:pt modelId="{6040DD5B-B067-6C40-B47E-5EFB6BCC7ABF}" type="parTrans" cxnId="{163BCD54-EFD8-5443-8B7B-6E3967B7DC05}">
      <dgm:prSet/>
      <dgm:spPr/>
      <dgm:t>
        <a:bodyPr/>
        <a:lstStyle/>
        <a:p>
          <a:endParaRPr lang="en-US"/>
        </a:p>
      </dgm:t>
    </dgm:pt>
    <dgm:pt modelId="{0F1D65B6-599D-0844-9312-C312860E51C4}" type="sibTrans" cxnId="{163BCD54-EFD8-5443-8B7B-6E3967B7DC05}">
      <dgm:prSet/>
      <dgm:spPr/>
      <dgm:t>
        <a:bodyPr/>
        <a:lstStyle/>
        <a:p>
          <a:endParaRPr lang="en-US"/>
        </a:p>
      </dgm:t>
    </dgm:pt>
    <dgm:pt modelId="{D8DA747A-C752-1545-A8E0-7F29C374A731}">
      <dgm:prSet custT="1"/>
      <dgm:spPr/>
      <dgm:t>
        <a:bodyPr/>
        <a:lstStyle/>
        <a:p>
          <a:pPr rtl="0"/>
          <a:r>
            <a:rPr lang="en-CA" sz="1400" smtClean="0">
              <a:latin typeface="Arial"/>
              <a:cs typeface="Arial"/>
            </a:rPr>
            <a:t>Access NE CSS mini-site</a:t>
          </a:r>
          <a:endParaRPr lang="en-CA" sz="1400">
            <a:latin typeface="Arial"/>
            <a:cs typeface="Arial"/>
          </a:endParaRPr>
        </a:p>
      </dgm:t>
    </dgm:pt>
    <dgm:pt modelId="{4F4D3B01-1A3E-A148-B550-A35DAFC707F0}" type="parTrans" cxnId="{00BF08C0-15F6-884B-A983-16E23C9E24AF}">
      <dgm:prSet/>
      <dgm:spPr/>
      <dgm:t>
        <a:bodyPr/>
        <a:lstStyle/>
        <a:p>
          <a:endParaRPr lang="en-US"/>
        </a:p>
      </dgm:t>
    </dgm:pt>
    <dgm:pt modelId="{E82BA7A5-918A-F644-A9F2-48D0205D098C}" type="sibTrans" cxnId="{00BF08C0-15F6-884B-A983-16E23C9E24AF}">
      <dgm:prSet/>
      <dgm:spPr/>
      <dgm:t>
        <a:bodyPr/>
        <a:lstStyle/>
        <a:p>
          <a:endParaRPr lang="en-US"/>
        </a:p>
      </dgm:t>
    </dgm:pt>
    <dgm:pt modelId="{F9E334A1-CA06-1D43-BF67-655866B93609}">
      <dgm:prSet custT="1"/>
      <dgm:spPr/>
      <dgm:t>
        <a:bodyPr/>
        <a:lstStyle/>
        <a:p>
          <a:pPr rtl="0"/>
          <a:r>
            <a:rPr lang="en-CA" sz="1400" dirty="0" smtClean="0">
              <a:latin typeface="Arial"/>
              <a:cs typeface="Arial"/>
            </a:rPr>
            <a:t>Enter patient/client location  </a:t>
          </a:r>
          <a:endParaRPr lang="en-CA" sz="1400" dirty="0">
            <a:latin typeface="Arial"/>
            <a:cs typeface="Arial"/>
          </a:endParaRPr>
        </a:p>
      </dgm:t>
    </dgm:pt>
    <dgm:pt modelId="{061A634F-9996-B947-B4B8-BB715C9CE5AA}" type="parTrans" cxnId="{E84AD115-08A8-8B4D-A8A4-DD798A5030CA}">
      <dgm:prSet/>
      <dgm:spPr/>
      <dgm:t>
        <a:bodyPr/>
        <a:lstStyle/>
        <a:p>
          <a:endParaRPr lang="en-US"/>
        </a:p>
      </dgm:t>
    </dgm:pt>
    <dgm:pt modelId="{2FF8E3F7-3DEA-0745-A41F-B0C9AFD12B01}" type="sibTrans" cxnId="{E84AD115-08A8-8B4D-A8A4-DD798A5030CA}">
      <dgm:prSet/>
      <dgm:spPr/>
      <dgm:t>
        <a:bodyPr/>
        <a:lstStyle/>
        <a:p>
          <a:endParaRPr lang="en-US"/>
        </a:p>
      </dgm:t>
    </dgm:pt>
    <dgm:pt modelId="{29BE3362-EEE2-DF44-8254-1FE4A07E9D75}">
      <dgm:prSet custT="1"/>
      <dgm:spPr/>
      <dgm:t>
        <a:bodyPr/>
        <a:lstStyle/>
        <a:p>
          <a:pPr rtl="0"/>
          <a:r>
            <a:rPr lang="en-CA" sz="1400" smtClean="0">
              <a:latin typeface="Arial"/>
              <a:cs typeface="Arial"/>
            </a:rPr>
            <a:t>Find services</a:t>
          </a:r>
          <a:endParaRPr lang="en-CA" sz="1400">
            <a:latin typeface="Arial"/>
            <a:cs typeface="Arial"/>
          </a:endParaRPr>
        </a:p>
      </dgm:t>
    </dgm:pt>
    <dgm:pt modelId="{B8C62E8F-6669-3C43-BD7C-D52D4003AB28}" type="parTrans" cxnId="{AB1DDB88-6521-244F-A140-BD8290A04B08}">
      <dgm:prSet/>
      <dgm:spPr/>
      <dgm:t>
        <a:bodyPr/>
        <a:lstStyle/>
        <a:p>
          <a:endParaRPr lang="en-US"/>
        </a:p>
      </dgm:t>
    </dgm:pt>
    <dgm:pt modelId="{DCB887AC-531D-4A4E-BF0A-C9723DAAF246}" type="sibTrans" cxnId="{AB1DDB88-6521-244F-A140-BD8290A04B08}">
      <dgm:prSet/>
      <dgm:spPr/>
      <dgm:t>
        <a:bodyPr/>
        <a:lstStyle/>
        <a:p>
          <a:endParaRPr lang="en-US"/>
        </a:p>
      </dgm:t>
    </dgm:pt>
    <dgm:pt modelId="{7EBB3398-E348-B44D-85F1-CF4363057C95}">
      <dgm:prSet custT="1"/>
      <dgm:spPr/>
      <dgm:t>
        <a:bodyPr/>
        <a:lstStyle/>
        <a:p>
          <a:pPr rtl="0"/>
          <a:r>
            <a:rPr lang="en-CA" sz="1400" dirty="0" smtClean="0">
              <a:latin typeface="Arial"/>
              <a:cs typeface="Arial"/>
            </a:rPr>
            <a:t>View service organization’s information</a:t>
          </a:r>
          <a:endParaRPr lang="en-CA" sz="1400" dirty="0">
            <a:latin typeface="Arial"/>
            <a:cs typeface="Arial"/>
          </a:endParaRPr>
        </a:p>
      </dgm:t>
    </dgm:pt>
    <dgm:pt modelId="{DE38CC58-B8C5-1C4D-B779-435F82331C6E}" type="parTrans" cxnId="{0CA3570F-D3CF-DC41-9F28-698F883E0F2D}">
      <dgm:prSet/>
      <dgm:spPr/>
      <dgm:t>
        <a:bodyPr/>
        <a:lstStyle/>
        <a:p>
          <a:endParaRPr lang="en-US"/>
        </a:p>
      </dgm:t>
    </dgm:pt>
    <dgm:pt modelId="{FD67F261-556F-294F-AB4A-2477F1DA1C9A}" type="sibTrans" cxnId="{0CA3570F-D3CF-DC41-9F28-698F883E0F2D}">
      <dgm:prSet/>
      <dgm:spPr/>
      <dgm:t>
        <a:bodyPr/>
        <a:lstStyle/>
        <a:p>
          <a:endParaRPr lang="en-US"/>
        </a:p>
      </dgm:t>
    </dgm:pt>
    <dgm:pt modelId="{EE0DC495-BAEB-0F46-B4E6-AB14836DA913}">
      <dgm:prSet custT="1"/>
      <dgm:spPr/>
      <dgm:t>
        <a:bodyPr/>
        <a:lstStyle/>
        <a:p>
          <a:pPr rtl="0"/>
          <a:r>
            <a:rPr lang="en-CA" sz="1400" dirty="0" smtClean="0">
              <a:latin typeface="Arial"/>
              <a:cs typeface="Arial"/>
            </a:rPr>
            <a:t>Select service(s)</a:t>
          </a:r>
          <a:endParaRPr lang="en-CA" sz="1400" dirty="0">
            <a:latin typeface="Arial"/>
            <a:cs typeface="Arial"/>
          </a:endParaRPr>
        </a:p>
      </dgm:t>
    </dgm:pt>
    <dgm:pt modelId="{CA30A7FB-0487-7A46-84C5-5EEFBFAEC374}" type="parTrans" cxnId="{26D1EB23-E0E7-9348-B907-A222BE69C16F}">
      <dgm:prSet/>
      <dgm:spPr/>
      <dgm:t>
        <a:bodyPr/>
        <a:lstStyle/>
        <a:p>
          <a:endParaRPr lang="en-US"/>
        </a:p>
      </dgm:t>
    </dgm:pt>
    <dgm:pt modelId="{3823EB06-8417-1246-AA68-5BFF564E7B2F}" type="sibTrans" cxnId="{26D1EB23-E0E7-9348-B907-A222BE69C16F}">
      <dgm:prSet/>
      <dgm:spPr/>
      <dgm:t>
        <a:bodyPr/>
        <a:lstStyle/>
        <a:p>
          <a:endParaRPr lang="en-US"/>
        </a:p>
      </dgm:t>
    </dgm:pt>
    <dgm:pt modelId="{BB3FE10A-FB20-6F46-8B23-DA734E7D5489}">
      <dgm:prSet custT="1"/>
      <dgm:spPr/>
      <dgm:t>
        <a:bodyPr/>
        <a:lstStyle/>
        <a:p>
          <a:pPr rtl="0"/>
          <a:r>
            <a:rPr lang="en-CA" sz="1400" dirty="0" smtClean="0">
              <a:latin typeface="Arial"/>
              <a:cs typeface="Arial"/>
            </a:rPr>
            <a:t>Download, complete and print the CSS Referral Form</a:t>
          </a:r>
          <a:endParaRPr lang="en-CA" sz="1400" dirty="0">
            <a:latin typeface="Arial"/>
            <a:cs typeface="Arial"/>
          </a:endParaRPr>
        </a:p>
      </dgm:t>
    </dgm:pt>
    <dgm:pt modelId="{F370869E-4E3B-A04C-A973-B7D10E333653}" type="parTrans" cxnId="{7F6FC4D1-AB34-5E4B-BE76-F40BE68FC926}">
      <dgm:prSet/>
      <dgm:spPr/>
      <dgm:t>
        <a:bodyPr/>
        <a:lstStyle/>
        <a:p>
          <a:endParaRPr lang="en-US"/>
        </a:p>
      </dgm:t>
    </dgm:pt>
    <dgm:pt modelId="{CA76003D-2E0A-594E-9661-DC3C60CAD9DE}" type="sibTrans" cxnId="{7F6FC4D1-AB34-5E4B-BE76-F40BE68FC926}">
      <dgm:prSet/>
      <dgm:spPr/>
      <dgm:t>
        <a:bodyPr/>
        <a:lstStyle/>
        <a:p>
          <a:endParaRPr lang="en-US"/>
        </a:p>
      </dgm:t>
    </dgm:pt>
    <dgm:pt modelId="{6ED60B39-69DE-7F4A-A4DC-DBD80F25EC6E}">
      <dgm:prSet custT="1"/>
      <dgm:spPr/>
      <dgm:t>
        <a:bodyPr/>
        <a:lstStyle/>
        <a:p>
          <a:pPr rtl="0"/>
          <a:r>
            <a:rPr lang="en-CA" sz="1400" dirty="0" smtClean="0">
              <a:latin typeface="Arial"/>
              <a:cs typeface="Arial"/>
            </a:rPr>
            <a:t>Print the Referral Contact Information Form</a:t>
          </a:r>
          <a:endParaRPr lang="en-CA" sz="1400" dirty="0">
            <a:latin typeface="Arial"/>
            <a:cs typeface="Arial"/>
          </a:endParaRPr>
        </a:p>
      </dgm:t>
    </dgm:pt>
    <dgm:pt modelId="{F1F9EA02-2867-1340-8CAD-1F82C9A55AAB}" type="parTrans" cxnId="{8C20A6F9-3EBC-7348-92FC-770D377F639B}">
      <dgm:prSet/>
      <dgm:spPr/>
      <dgm:t>
        <a:bodyPr/>
        <a:lstStyle/>
        <a:p>
          <a:endParaRPr lang="en-US"/>
        </a:p>
      </dgm:t>
    </dgm:pt>
    <dgm:pt modelId="{50F5831A-81C7-4E44-A768-B2A8C1DC9FE3}" type="sibTrans" cxnId="{8C20A6F9-3EBC-7348-92FC-770D377F639B}">
      <dgm:prSet/>
      <dgm:spPr/>
      <dgm:t>
        <a:bodyPr/>
        <a:lstStyle/>
        <a:p>
          <a:endParaRPr lang="en-US"/>
        </a:p>
      </dgm:t>
    </dgm:pt>
    <dgm:pt modelId="{A8CC465F-B2AC-4947-836F-7D7C9C59864D}">
      <dgm:prSet custT="1"/>
      <dgm:spPr/>
      <dgm:t>
        <a:bodyPr/>
        <a:lstStyle/>
        <a:p>
          <a:pPr rtl="0"/>
          <a:r>
            <a:rPr lang="en-CA" sz="1400" dirty="0" smtClean="0">
              <a:latin typeface="Arial"/>
              <a:cs typeface="Arial"/>
            </a:rPr>
            <a:t>Fax both forms to the service selected </a:t>
          </a:r>
          <a:endParaRPr lang="en-CA" sz="1400" dirty="0">
            <a:latin typeface="Arial"/>
            <a:cs typeface="Arial"/>
          </a:endParaRPr>
        </a:p>
      </dgm:t>
    </dgm:pt>
    <dgm:pt modelId="{ECF2C087-C853-8544-8936-2F7B62F10C44}" type="parTrans" cxnId="{DC5127FF-2591-1D4B-B1DD-45E09CCD8928}">
      <dgm:prSet/>
      <dgm:spPr/>
      <dgm:t>
        <a:bodyPr/>
        <a:lstStyle/>
        <a:p>
          <a:endParaRPr lang="en-US"/>
        </a:p>
      </dgm:t>
    </dgm:pt>
    <dgm:pt modelId="{C80B9617-2EA3-D24A-8207-746219A07750}" type="sibTrans" cxnId="{DC5127FF-2591-1D4B-B1DD-45E09CCD8928}">
      <dgm:prSet/>
      <dgm:spPr/>
      <dgm:t>
        <a:bodyPr/>
        <a:lstStyle/>
        <a:p>
          <a:endParaRPr lang="en-US"/>
        </a:p>
      </dgm:t>
    </dgm:pt>
    <dgm:pt modelId="{76C127AE-DA14-0E43-BB79-E8B9DED114AC}" type="pres">
      <dgm:prSet presAssocID="{7439D5EF-302E-3148-AF30-C391E4E8D216}" presName="Name0" presStyleCnt="0">
        <dgm:presLayoutVars>
          <dgm:dir/>
          <dgm:resizeHandles val="exact"/>
        </dgm:presLayoutVars>
      </dgm:prSet>
      <dgm:spPr/>
      <dgm:t>
        <a:bodyPr/>
        <a:lstStyle/>
        <a:p>
          <a:endParaRPr lang="en-US"/>
        </a:p>
      </dgm:t>
    </dgm:pt>
    <dgm:pt modelId="{BAA9BC60-210A-DE45-A5F9-EDA9DB59C769}" type="pres">
      <dgm:prSet presAssocID="{9E408628-CF0A-2848-9154-3A091D4D9130}" presName="node" presStyleLbl="node1" presStyleIdx="0" presStyleCnt="10">
        <dgm:presLayoutVars>
          <dgm:bulletEnabled val="1"/>
        </dgm:presLayoutVars>
      </dgm:prSet>
      <dgm:spPr/>
      <dgm:t>
        <a:bodyPr/>
        <a:lstStyle/>
        <a:p>
          <a:endParaRPr lang="en-US"/>
        </a:p>
      </dgm:t>
    </dgm:pt>
    <dgm:pt modelId="{8A83934A-DD10-6F4B-9D04-7DD6A1B471FA}" type="pres">
      <dgm:prSet presAssocID="{97352872-B16C-6746-A96D-818ED60B993E}" presName="sibTrans" presStyleLbl="sibTrans1D1" presStyleIdx="0" presStyleCnt="9"/>
      <dgm:spPr/>
      <dgm:t>
        <a:bodyPr/>
        <a:lstStyle/>
        <a:p>
          <a:endParaRPr lang="en-US"/>
        </a:p>
      </dgm:t>
    </dgm:pt>
    <dgm:pt modelId="{2F308A37-8518-A747-9FD3-575A73DBA629}" type="pres">
      <dgm:prSet presAssocID="{97352872-B16C-6746-A96D-818ED60B993E}" presName="connectorText" presStyleLbl="sibTrans1D1" presStyleIdx="0" presStyleCnt="9"/>
      <dgm:spPr/>
      <dgm:t>
        <a:bodyPr/>
        <a:lstStyle/>
        <a:p>
          <a:endParaRPr lang="en-US"/>
        </a:p>
      </dgm:t>
    </dgm:pt>
    <dgm:pt modelId="{53EFEECB-3D90-164A-8893-091FFB2BC5E7}" type="pres">
      <dgm:prSet presAssocID="{9D6830EE-A4C1-8A43-9702-4D199C363FBB}" presName="node" presStyleLbl="node1" presStyleIdx="1" presStyleCnt="10">
        <dgm:presLayoutVars>
          <dgm:bulletEnabled val="1"/>
        </dgm:presLayoutVars>
      </dgm:prSet>
      <dgm:spPr/>
      <dgm:t>
        <a:bodyPr/>
        <a:lstStyle/>
        <a:p>
          <a:endParaRPr lang="en-US"/>
        </a:p>
      </dgm:t>
    </dgm:pt>
    <dgm:pt modelId="{BBB4BE86-6DC8-AA4A-B2D8-03266A893828}" type="pres">
      <dgm:prSet presAssocID="{0F1D65B6-599D-0844-9312-C312860E51C4}" presName="sibTrans" presStyleLbl="sibTrans1D1" presStyleIdx="1" presStyleCnt="9"/>
      <dgm:spPr/>
      <dgm:t>
        <a:bodyPr/>
        <a:lstStyle/>
        <a:p>
          <a:endParaRPr lang="en-US"/>
        </a:p>
      </dgm:t>
    </dgm:pt>
    <dgm:pt modelId="{C14AB30E-68C3-5D4D-8527-18D5B77ED96D}" type="pres">
      <dgm:prSet presAssocID="{0F1D65B6-599D-0844-9312-C312860E51C4}" presName="connectorText" presStyleLbl="sibTrans1D1" presStyleIdx="1" presStyleCnt="9"/>
      <dgm:spPr/>
      <dgm:t>
        <a:bodyPr/>
        <a:lstStyle/>
        <a:p>
          <a:endParaRPr lang="en-US"/>
        </a:p>
      </dgm:t>
    </dgm:pt>
    <dgm:pt modelId="{A7FB1AA4-DE76-0B41-8EE7-C26E737ED9E7}" type="pres">
      <dgm:prSet presAssocID="{D8DA747A-C752-1545-A8E0-7F29C374A731}" presName="node" presStyleLbl="node1" presStyleIdx="2" presStyleCnt="10">
        <dgm:presLayoutVars>
          <dgm:bulletEnabled val="1"/>
        </dgm:presLayoutVars>
      </dgm:prSet>
      <dgm:spPr/>
      <dgm:t>
        <a:bodyPr/>
        <a:lstStyle/>
        <a:p>
          <a:endParaRPr lang="en-US"/>
        </a:p>
      </dgm:t>
    </dgm:pt>
    <dgm:pt modelId="{8BF87171-5C7B-9145-8E50-4B896A8BB7AC}" type="pres">
      <dgm:prSet presAssocID="{E82BA7A5-918A-F644-A9F2-48D0205D098C}" presName="sibTrans" presStyleLbl="sibTrans1D1" presStyleIdx="2" presStyleCnt="9"/>
      <dgm:spPr/>
      <dgm:t>
        <a:bodyPr/>
        <a:lstStyle/>
        <a:p>
          <a:endParaRPr lang="en-US"/>
        </a:p>
      </dgm:t>
    </dgm:pt>
    <dgm:pt modelId="{5B06E90B-6171-8A4C-BE9C-B88BBC6D4873}" type="pres">
      <dgm:prSet presAssocID="{E82BA7A5-918A-F644-A9F2-48D0205D098C}" presName="connectorText" presStyleLbl="sibTrans1D1" presStyleIdx="2" presStyleCnt="9"/>
      <dgm:spPr/>
      <dgm:t>
        <a:bodyPr/>
        <a:lstStyle/>
        <a:p>
          <a:endParaRPr lang="en-US"/>
        </a:p>
      </dgm:t>
    </dgm:pt>
    <dgm:pt modelId="{ECD7F2CC-AE1F-BC4C-9BD9-C693F4922D8B}" type="pres">
      <dgm:prSet presAssocID="{F9E334A1-CA06-1D43-BF67-655866B93609}" presName="node" presStyleLbl="node1" presStyleIdx="3" presStyleCnt="10">
        <dgm:presLayoutVars>
          <dgm:bulletEnabled val="1"/>
        </dgm:presLayoutVars>
      </dgm:prSet>
      <dgm:spPr/>
      <dgm:t>
        <a:bodyPr/>
        <a:lstStyle/>
        <a:p>
          <a:endParaRPr lang="en-US"/>
        </a:p>
      </dgm:t>
    </dgm:pt>
    <dgm:pt modelId="{DB925989-FCE4-DE46-A23E-1CE83B6C373F}" type="pres">
      <dgm:prSet presAssocID="{2FF8E3F7-3DEA-0745-A41F-B0C9AFD12B01}" presName="sibTrans" presStyleLbl="sibTrans1D1" presStyleIdx="3" presStyleCnt="9"/>
      <dgm:spPr/>
      <dgm:t>
        <a:bodyPr/>
        <a:lstStyle/>
        <a:p>
          <a:endParaRPr lang="en-US"/>
        </a:p>
      </dgm:t>
    </dgm:pt>
    <dgm:pt modelId="{6E4E0CD9-0147-254B-BA70-022663749411}" type="pres">
      <dgm:prSet presAssocID="{2FF8E3F7-3DEA-0745-A41F-B0C9AFD12B01}" presName="connectorText" presStyleLbl="sibTrans1D1" presStyleIdx="3" presStyleCnt="9"/>
      <dgm:spPr/>
      <dgm:t>
        <a:bodyPr/>
        <a:lstStyle/>
        <a:p>
          <a:endParaRPr lang="en-US"/>
        </a:p>
      </dgm:t>
    </dgm:pt>
    <dgm:pt modelId="{D8C56E2A-F708-5649-8B9F-BA557B07AC54}" type="pres">
      <dgm:prSet presAssocID="{29BE3362-EEE2-DF44-8254-1FE4A07E9D75}" presName="node" presStyleLbl="node1" presStyleIdx="4" presStyleCnt="10">
        <dgm:presLayoutVars>
          <dgm:bulletEnabled val="1"/>
        </dgm:presLayoutVars>
      </dgm:prSet>
      <dgm:spPr/>
      <dgm:t>
        <a:bodyPr/>
        <a:lstStyle/>
        <a:p>
          <a:endParaRPr lang="en-US"/>
        </a:p>
      </dgm:t>
    </dgm:pt>
    <dgm:pt modelId="{CD79E86B-22FD-9047-89C2-1A939E5C8D9A}" type="pres">
      <dgm:prSet presAssocID="{DCB887AC-531D-4A4E-BF0A-C9723DAAF246}" presName="sibTrans" presStyleLbl="sibTrans1D1" presStyleIdx="4" presStyleCnt="9"/>
      <dgm:spPr/>
      <dgm:t>
        <a:bodyPr/>
        <a:lstStyle/>
        <a:p>
          <a:endParaRPr lang="en-US"/>
        </a:p>
      </dgm:t>
    </dgm:pt>
    <dgm:pt modelId="{6E0EA0DF-8D0F-6740-9BDE-52757DC1AAA3}" type="pres">
      <dgm:prSet presAssocID="{DCB887AC-531D-4A4E-BF0A-C9723DAAF246}" presName="connectorText" presStyleLbl="sibTrans1D1" presStyleIdx="4" presStyleCnt="9"/>
      <dgm:spPr/>
      <dgm:t>
        <a:bodyPr/>
        <a:lstStyle/>
        <a:p>
          <a:endParaRPr lang="en-US"/>
        </a:p>
      </dgm:t>
    </dgm:pt>
    <dgm:pt modelId="{165E14AB-8239-684B-878B-D0F78DB6841C}" type="pres">
      <dgm:prSet presAssocID="{7EBB3398-E348-B44D-85F1-CF4363057C95}" presName="node" presStyleLbl="node1" presStyleIdx="5" presStyleCnt="10">
        <dgm:presLayoutVars>
          <dgm:bulletEnabled val="1"/>
        </dgm:presLayoutVars>
      </dgm:prSet>
      <dgm:spPr/>
      <dgm:t>
        <a:bodyPr/>
        <a:lstStyle/>
        <a:p>
          <a:endParaRPr lang="en-US"/>
        </a:p>
      </dgm:t>
    </dgm:pt>
    <dgm:pt modelId="{E8178584-4AB4-BC41-98B5-0B57E63B9886}" type="pres">
      <dgm:prSet presAssocID="{FD67F261-556F-294F-AB4A-2477F1DA1C9A}" presName="sibTrans" presStyleLbl="sibTrans1D1" presStyleIdx="5" presStyleCnt="9"/>
      <dgm:spPr/>
      <dgm:t>
        <a:bodyPr/>
        <a:lstStyle/>
        <a:p>
          <a:endParaRPr lang="en-US"/>
        </a:p>
      </dgm:t>
    </dgm:pt>
    <dgm:pt modelId="{9BDFB8BC-FEEB-054C-8617-07A92DE5E225}" type="pres">
      <dgm:prSet presAssocID="{FD67F261-556F-294F-AB4A-2477F1DA1C9A}" presName="connectorText" presStyleLbl="sibTrans1D1" presStyleIdx="5" presStyleCnt="9"/>
      <dgm:spPr/>
      <dgm:t>
        <a:bodyPr/>
        <a:lstStyle/>
        <a:p>
          <a:endParaRPr lang="en-US"/>
        </a:p>
      </dgm:t>
    </dgm:pt>
    <dgm:pt modelId="{30C95D60-F276-1E48-A2AF-90F116DF3816}" type="pres">
      <dgm:prSet presAssocID="{EE0DC495-BAEB-0F46-B4E6-AB14836DA913}" presName="node" presStyleLbl="node1" presStyleIdx="6" presStyleCnt="10">
        <dgm:presLayoutVars>
          <dgm:bulletEnabled val="1"/>
        </dgm:presLayoutVars>
      </dgm:prSet>
      <dgm:spPr/>
      <dgm:t>
        <a:bodyPr/>
        <a:lstStyle/>
        <a:p>
          <a:endParaRPr lang="en-US"/>
        </a:p>
      </dgm:t>
    </dgm:pt>
    <dgm:pt modelId="{869C8597-F549-5542-A58E-E87F848452E2}" type="pres">
      <dgm:prSet presAssocID="{3823EB06-8417-1246-AA68-5BFF564E7B2F}" presName="sibTrans" presStyleLbl="sibTrans1D1" presStyleIdx="6" presStyleCnt="9"/>
      <dgm:spPr/>
      <dgm:t>
        <a:bodyPr/>
        <a:lstStyle/>
        <a:p>
          <a:endParaRPr lang="en-US"/>
        </a:p>
      </dgm:t>
    </dgm:pt>
    <dgm:pt modelId="{4E0AA441-395C-B345-862F-5C1EF7374A99}" type="pres">
      <dgm:prSet presAssocID="{3823EB06-8417-1246-AA68-5BFF564E7B2F}" presName="connectorText" presStyleLbl="sibTrans1D1" presStyleIdx="6" presStyleCnt="9"/>
      <dgm:spPr/>
      <dgm:t>
        <a:bodyPr/>
        <a:lstStyle/>
        <a:p>
          <a:endParaRPr lang="en-US"/>
        </a:p>
      </dgm:t>
    </dgm:pt>
    <dgm:pt modelId="{65E1BEE0-6071-BD4C-B153-ECBF96ED7068}" type="pres">
      <dgm:prSet presAssocID="{BB3FE10A-FB20-6F46-8B23-DA734E7D5489}" presName="node" presStyleLbl="node1" presStyleIdx="7" presStyleCnt="10">
        <dgm:presLayoutVars>
          <dgm:bulletEnabled val="1"/>
        </dgm:presLayoutVars>
      </dgm:prSet>
      <dgm:spPr/>
      <dgm:t>
        <a:bodyPr/>
        <a:lstStyle/>
        <a:p>
          <a:endParaRPr lang="en-US"/>
        </a:p>
      </dgm:t>
    </dgm:pt>
    <dgm:pt modelId="{A97F85DA-595C-7E48-93E7-94A522B87D92}" type="pres">
      <dgm:prSet presAssocID="{CA76003D-2E0A-594E-9661-DC3C60CAD9DE}" presName="sibTrans" presStyleLbl="sibTrans1D1" presStyleIdx="7" presStyleCnt="9"/>
      <dgm:spPr/>
      <dgm:t>
        <a:bodyPr/>
        <a:lstStyle/>
        <a:p>
          <a:endParaRPr lang="en-US"/>
        </a:p>
      </dgm:t>
    </dgm:pt>
    <dgm:pt modelId="{F07902B4-CA5F-3A4D-87A3-1C5C36CD4084}" type="pres">
      <dgm:prSet presAssocID="{CA76003D-2E0A-594E-9661-DC3C60CAD9DE}" presName="connectorText" presStyleLbl="sibTrans1D1" presStyleIdx="7" presStyleCnt="9"/>
      <dgm:spPr/>
      <dgm:t>
        <a:bodyPr/>
        <a:lstStyle/>
        <a:p>
          <a:endParaRPr lang="en-US"/>
        </a:p>
      </dgm:t>
    </dgm:pt>
    <dgm:pt modelId="{767515C0-EFC9-924C-AD16-101A42A1F5DE}" type="pres">
      <dgm:prSet presAssocID="{6ED60B39-69DE-7F4A-A4DC-DBD80F25EC6E}" presName="node" presStyleLbl="node1" presStyleIdx="8" presStyleCnt="10">
        <dgm:presLayoutVars>
          <dgm:bulletEnabled val="1"/>
        </dgm:presLayoutVars>
      </dgm:prSet>
      <dgm:spPr/>
      <dgm:t>
        <a:bodyPr/>
        <a:lstStyle/>
        <a:p>
          <a:endParaRPr lang="en-US"/>
        </a:p>
      </dgm:t>
    </dgm:pt>
    <dgm:pt modelId="{02DAEC4A-9076-8940-9D56-EFD6DB95E9FF}" type="pres">
      <dgm:prSet presAssocID="{50F5831A-81C7-4E44-A768-B2A8C1DC9FE3}" presName="sibTrans" presStyleLbl="sibTrans1D1" presStyleIdx="8" presStyleCnt="9"/>
      <dgm:spPr/>
      <dgm:t>
        <a:bodyPr/>
        <a:lstStyle/>
        <a:p>
          <a:endParaRPr lang="en-US"/>
        </a:p>
      </dgm:t>
    </dgm:pt>
    <dgm:pt modelId="{FBE4CEAA-C1FC-5A43-B5BC-6F3D1B66D040}" type="pres">
      <dgm:prSet presAssocID="{50F5831A-81C7-4E44-A768-B2A8C1DC9FE3}" presName="connectorText" presStyleLbl="sibTrans1D1" presStyleIdx="8" presStyleCnt="9"/>
      <dgm:spPr/>
      <dgm:t>
        <a:bodyPr/>
        <a:lstStyle/>
        <a:p>
          <a:endParaRPr lang="en-US"/>
        </a:p>
      </dgm:t>
    </dgm:pt>
    <dgm:pt modelId="{4ECB6275-03EE-FD44-93D1-6657C14DCD4F}" type="pres">
      <dgm:prSet presAssocID="{A8CC465F-B2AC-4947-836F-7D7C9C59864D}" presName="node" presStyleLbl="node1" presStyleIdx="9" presStyleCnt="10">
        <dgm:presLayoutVars>
          <dgm:bulletEnabled val="1"/>
        </dgm:presLayoutVars>
      </dgm:prSet>
      <dgm:spPr/>
      <dgm:t>
        <a:bodyPr/>
        <a:lstStyle/>
        <a:p>
          <a:endParaRPr lang="en-US"/>
        </a:p>
      </dgm:t>
    </dgm:pt>
  </dgm:ptLst>
  <dgm:cxnLst>
    <dgm:cxn modelId="{212C1187-43F3-8D4B-954D-09A610019BC4}" type="presOf" srcId="{7EBB3398-E348-B44D-85F1-CF4363057C95}" destId="{165E14AB-8239-684B-878B-D0F78DB6841C}" srcOrd="0" destOrd="0" presId="urn:microsoft.com/office/officeart/2005/8/layout/bProcess3"/>
    <dgm:cxn modelId="{C4475C0E-EF87-2247-B5F3-D62895546547}" type="presOf" srcId="{E82BA7A5-918A-F644-A9F2-48D0205D098C}" destId="{8BF87171-5C7B-9145-8E50-4B896A8BB7AC}" srcOrd="0" destOrd="0" presId="urn:microsoft.com/office/officeart/2005/8/layout/bProcess3"/>
    <dgm:cxn modelId="{0EEE8281-3343-AC49-83E0-3E91A1D1DC8C}" type="presOf" srcId="{E82BA7A5-918A-F644-A9F2-48D0205D098C}" destId="{5B06E90B-6171-8A4C-BE9C-B88BBC6D4873}" srcOrd="1" destOrd="0" presId="urn:microsoft.com/office/officeart/2005/8/layout/bProcess3"/>
    <dgm:cxn modelId="{E5507E5C-FA10-9D49-8F78-6A732038FE93}" type="presOf" srcId="{CA76003D-2E0A-594E-9661-DC3C60CAD9DE}" destId="{A97F85DA-595C-7E48-93E7-94A522B87D92}" srcOrd="0" destOrd="0" presId="urn:microsoft.com/office/officeart/2005/8/layout/bProcess3"/>
    <dgm:cxn modelId="{7713EB7A-4C42-9347-AF68-7B04A166299D}" type="presOf" srcId="{9E408628-CF0A-2848-9154-3A091D4D9130}" destId="{BAA9BC60-210A-DE45-A5F9-EDA9DB59C769}" srcOrd="0" destOrd="0" presId="urn:microsoft.com/office/officeart/2005/8/layout/bProcess3"/>
    <dgm:cxn modelId="{7F6FC4D1-AB34-5E4B-BE76-F40BE68FC926}" srcId="{7439D5EF-302E-3148-AF30-C391E4E8D216}" destId="{BB3FE10A-FB20-6F46-8B23-DA734E7D5489}" srcOrd="7" destOrd="0" parTransId="{F370869E-4E3B-A04C-A973-B7D10E333653}" sibTransId="{CA76003D-2E0A-594E-9661-DC3C60CAD9DE}"/>
    <dgm:cxn modelId="{7FF0DB70-A5D5-8C48-B07E-E2A106864CC3}" type="presOf" srcId="{F9E334A1-CA06-1D43-BF67-655866B93609}" destId="{ECD7F2CC-AE1F-BC4C-9BD9-C693F4922D8B}" srcOrd="0" destOrd="0" presId="urn:microsoft.com/office/officeart/2005/8/layout/bProcess3"/>
    <dgm:cxn modelId="{2E6BEC4E-A0E9-844B-B96E-EAA4F18F8861}" type="presOf" srcId="{CA76003D-2E0A-594E-9661-DC3C60CAD9DE}" destId="{F07902B4-CA5F-3A4D-87A3-1C5C36CD4084}" srcOrd="1" destOrd="0" presId="urn:microsoft.com/office/officeart/2005/8/layout/bProcess3"/>
    <dgm:cxn modelId="{D1BFFC7E-EA2B-F943-82AD-DAFC328FEDDC}" srcId="{7439D5EF-302E-3148-AF30-C391E4E8D216}" destId="{9E408628-CF0A-2848-9154-3A091D4D9130}" srcOrd="0" destOrd="0" parTransId="{CB75DE90-E395-A84A-8F03-3F498E7A31AC}" sibTransId="{97352872-B16C-6746-A96D-818ED60B993E}"/>
    <dgm:cxn modelId="{CB0018CA-9C47-6D4A-A724-EA1B0A7EF5A1}" type="presOf" srcId="{3823EB06-8417-1246-AA68-5BFF564E7B2F}" destId="{869C8597-F549-5542-A58E-E87F848452E2}" srcOrd="0" destOrd="0" presId="urn:microsoft.com/office/officeart/2005/8/layout/bProcess3"/>
    <dgm:cxn modelId="{9CEBE936-F0CD-D544-A95A-369EA1C72285}" type="presOf" srcId="{6ED60B39-69DE-7F4A-A4DC-DBD80F25EC6E}" destId="{767515C0-EFC9-924C-AD16-101A42A1F5DE}" srcOrd="0" destOrd="0" presId="urn:microsoft.com/office/officeart/2005/8/layout/bProcess3"/>
    <dgm:cxn modelId="{B6334FBB-8E14-104D-898D-54734DAFEE3F}" type="presOf" srcId="{50F5831A-81C7-4E44-A768-B2A8C1DC9FE3}" destId="{02DAEC4A-9076-8940-9D56-EFD6DB95E9FF}" srcOrd="0" destOrd="0" presId="urn:microsoft.com/office/officeart/2005/8/layout/bProcess3"/>
    <dgm:cxn modelId="{DC5127FF-2591-1D4B-B1DD-45E09CCD8928}" srcId="{7439D5EF-302E-3148-AF30-C391E4E8D216}" destId="{A8CC465F-B2AC-4947-836F-7D7C9C59864D}" srcOrd="9" destOrd="0" parTransId="{ECF2C087-C853-8544-8936-2F7B62F10C44}" sibTransId="{C80B9617-2EA3-D24A-8207-746219A07750}"/>
    <dgm:cxn modelId="{AE69DDD0-3559-5A4B-87EF-318B11B97ACE}" type="presOf" srcId="{7439D5EF-302E-3148-AF30-C391E4E8D216}" destId="{76C127AE-DA14-0E43-BB79-E8B9DED114AC}" srcOrd="0" destOrd="0" presId="urn:microsoft.com/office/officeart/2005/8/layout/bProcess3"/>
    <dgm:cxn modelId="{E6375269-EBDD-574E-A29F-E834A37FE7EC}" type="presOf" srcId="{50F5831A-81C7-4E44-A768-B2A8C1DC9FE3}" destId="{FBE4CEAA-C1FC-5A43-B5BC-6F3D1B66D040}" srcOrd="1" destOrd="0" presId="urn:microsoft.com/office/officeart/2005/8/layout/bProcess3"/>
    <dgm:cxn modelId="{C96FEB55-6A26-B04A-9B7F-EF24CB5EEAEA}" type="presOf" srcId="{FD67F261-556F-294F-AB4A-2477F1DA1C9A}" destId="{E8178584-4AB4-BC41-98B5-0B57E63B9886}" srcOrd="0" destOrd="0" presId="urn:microsoft.com/office/officeart/2005/8/layout/bProcess3"/>
    <dgm:cxn modelId="{C5CE06E0-CE46-8B43-8DEC-4CBE523F91E6}" type="presOf" srcId="{29BE3362-EEE2-DF44-8254-1FE4A07E9D75}" destId="{D8C56E2A-F708-5649-8B9F-BA557B07AC54}" srcOrd="0" destOrd="0" presId="urn:microsoft.com/office/officeart/2005/8/layout/bProcess3"/>
    <dgm:cxn modelId="{D6B34F11-13AB-4C4D-857F-FDAAE750270D}" type="presOf" srcId="{0F1D65B6-599D-0844-9312-C312860E51C4}" destId="{C14AB30E-68C3-5D4D-8527-18D5B77ED96D}" srcOrd="1" destOrd="0" presId="urn:microsoft.com/office/officeart/2005/8/layout/bProcess3"/>
    <dgm:cxn modelId="{AB1DDB88-6521-244F-A140-BD8290A04B08}" srcId="{7439D5EF-302E-3148-AF30-C391E4E8D216}" destId="{29BE3362-EEE2-DF44-8254-1FE4A07E9D75}" srcOrd="4" destOrd="0" parTransId="{B8C62E8F-6669-3C43-BD7C-D52D4003AB28}" sibTransId="{DCB887AC-531D-4A4E-BF0A-C9723DAAF246}"/>
    <dgm:cxn modelId="{189801CB-DE6D-D04A-916B-8B335590143F}" type="presOf" srcId="{3823EB06-8417-1246-AA68-5BFF564E7B2F}" destId="{4E0AA441-395C-B345-862F-5C1EF7374A99}" srcOrd="1" destOrd="0" presId="urn:microsoft.com/office/officeart/2005/8/layout/bProcess3"/>
    <dgm:cxn modelId="{4A749EF6-E1F4-EC4F-8D78-60772FCE4104}" type="presOf" srcId="{EE0DC495-BAEB-0F46-B4E6-AB14836DA913}" destId="{30C95D60-F276-1E48-A2AF-90F116DF3816}" srcOrd="0" destOrd="0" presId="urn:microsoft.com/office/officeart/2005/8/layout/bProcess3"/>
    <dgm:cxn modelId="{E84AD115-08A8-8B4D-A8A4-DD798A5030CA}" srcId="{7439D5EF-302E-3148-AF30-C391E4E8D216}" destId="{F9E334A1-CA06-1D43-BF67-655866B93609}" srcOrd="3" destOrd="0" parTransId="{061A634F-9996-B947-B4B8-BB715C9CE5AA}" sibTransId="{2FF8E3F7-3DEA-0745-A41F-B0C9AFD12B01}"/>
    <dgm:cxn modelId="{9FB432C5-A697-1B48-A1C5-328144E39A7D}" type="presOf" srcId="{DCB887AC-531D-4A4E-BF0A-C9723DAAF246}" destId="{6E0EA0DF-8D0F-6740-9BDE-52757DC1AAA3}" srcOrd="1" destOrd="0" presId="urn:microsoft.com/office/officeart/2005/8/layout/bProcess3"/>
    <dgm:cxn modelId="{024351D8-163F-6449-B152-FF350228139E}" type="presOf" srcId="{97352872-B16C-6746-A96D-818ED60B993E}" destId="{8A83934A-DD10-6F4B-9D04-7DD6A1B471FA}" srcOrd="0" destOrd="0" presId="urn:microsoft.com/office/officeart/2005/8/layout/bProcess3"/>
    <dgm:cxn modelId="{0CA3570F-D3CF-DC41-9F28-698F883E0F2D}" srcId="{7439D5EF-302E-3148-AF30-C391E4E8D216}" destId="{7EBB3398-E348-B44D-85F1-CF4363057C95}" srcOrd="5" destOrd="0" parTransId="{DE38CC58-B8C5-1C4D-B779-435F82331C6E}" sibTransId="{FD67F261-556F-294F-AB4A-2477F1DA1C9A}"/>
    <dgm:cxn modelId="{00BF08C0-15F6-884B-A983-16E23C9E24AF}" srcId="{7439D5EF-302E-3148-AF30-C391E4E8D216}" destId="{D8DA747A-C752-1545-A8E0-7F29C374A731}" srcOrd="2" destOrd="0" parTransId="{4F4D3B01-1A3E-A148-B550-A35DAFC707F0}" sibTransId="{E82BA7A5-918A-F644-A9F2-48D0205D098C}"/>
    <dgm:cxn modelId="{C95D38B9-9810-4047-A991-D923A0DA9694}" type="presOf" srcId="{97352872-B16C-6746-A96D-818ED60B993E}" destId="{2F308A37-8518-A747-9FD3-575A73DBA629}" srcOrd="1" destOrd="0" presId="urn:microsoft.com/office/officeart/2005/8/layout/bProcess3"/>
    <dgm:cxn modelId="{01A5D3DB-5C59-4D41-8A76-67E7C3D2751D}" type="presOf" srcId="{A8CC465F-B2AC-4947-836F-7D7C9C59864D}" destId="{4ECB6275-03EE-FD44-93D1-6657C14DCD4F}" srcOrd="0" destOrd="0" presId="urn:microsoft.com/office/officeart/2005/8/layout/bProcess3"/>
    <dgm:cxn modelId="{2DA5CA2A-069F-6D4B-B53C-BA6FAE4F68D2}" type="presOf" srcId="{2FF8E3F7-3DEA-0745-A41F-B0C9AFD12B01}" destId="{DB925989-FCE4-DE46-A23E-1CE83B6C373F}" srcOrd="0" destOrd="0" presId="urn:microsoft.com/office/officeart/2005/8/layout/bProcess3"/>
    <dgm:cxn modelId="{26D1EB23-E0E7-9348-B907-A222BE69C16F}" srcId="{7439D5EF-302E-3148-AF30-C391E4E8D216}" destId="{EE0DC495-BAEB-0F46-B4E6-AB14836DA913}" srcOrd="6" destOrd="0" parTransId="{CA30A7FB-0487-7A46-84C5-5EEFBFAEC374}" sibTransId="{3823EB06-8417-1246-AA68-5BFF564E7B2F}"/>
    <dgm:cxn modelId="{32984B48-DB77-1441-8A1B-D3085F1D8592}" type="presOf" srcId="{DCB887AC-531D-4A4E-BF0A-C9723DAAF246}" destId="{CD79E86B-22FD-9047-89C2-1A939E5C8D9A}" srcOrd="0" destOrd="0" presId="urn:microsoft.com/office/officeart/2005/8/layout/bProcess3"/>
    <dgm:cxn modelId="{DB559047-CDA8-8A4C-B409-24B8966E945B}" type="presOf" srcId="{0F1D65B6-599D-0844-9312-C312860E51C4}" destId="{BBB4BE86-6DC8-AA4A-B2D8-03266A893828}" srcOrd="0" destOrd="0" presId="urn:microsoft.com/office/officeart/2005/8/layout/bProcess3"/>
    <dgm:cxn modelId="{8C20A6F9-3EBC-7348-92FC-770D377F639B}" srcId="{7439D5EF-302E-3148-AF30-C391E4E8D216}" destId="{6ED60B39-69DE-7F4A-A4DC-DBD80F25EC6E}" srcOrd="8" destOrd="0" parTransId="{F1F9EA02-2867-1340-8CAD-1F82C9A55AAB}" sibTransId="{50F5831A-81C7-4E44-A768-B2A8C1DC9FE3}"/>
    <dgm:cxn modelId="{5CC5C1AB-7E39-CA48-9BA2-D97F3539187F}" type="presOf" srcId="{D8DA747A-C752-1545-A8E0-7F29C374A731}" destId="{A7FB1AA4-DE76-0B41-8EE7-C26E737ED9E7}" srcOrd="0" destOrd="0" presId="urn:microsoft.com/office/officeart/2005/8/layout/bProcess3"/>
    <dgm:cxn modelId="{163BCD54-EFD8-5443-8B7B-6E3967B7DC05}" srcId="{7439D5EF-302E-3148-AF30-C391E4E8D216}" destId="{9D6830EE-A4C1-8A43-9702-4D199C363FBB}" srcOrd="1" destOrd="0" parTransId="{6040DD5B-B067-6C40-B47E-5EFB6BCC7ABF}" sibTransId="{0F1D65B6-599D-0844-9312-C312860E51C4}"/>
    <dgm:cxn modelId="{E5198A08-9842-C34D-921A-504F1DDB666F}" type="presOf" srcId="{2FF8E3F7-3DEA-0745-A41F-B0C9AFD12B01}" destId="{6E4E0CD9-0147-254B-BA70-022663749411}" srcOrd="1" destOrd="0" presId="urn:microsoft.com/office/officeart/2005/8/layout/bProcess3"/>
    <dgm:cxn modelId="{AD1751B3-E232-B747-B4C3-83A998AEDF5A}" type="presOf" srcId="{9D6830EE-A4C1-8A43-9702-4D199C363FBB}" destId="{53EFEECB-3D90-164A-8893-091FFB2BC5E7}" srcOrd="0" destOrd="0" presId="urn:microsoft.com/office/officeart/2005/8/layout/bProcess3"/>
    <dgm:cxn modelId="{480A79A7-6654-3640-B1C3-64BB66E27C19}" type="presOf" srcId="{FD67F261-556F-294F-AB4A-2477F1DA1C9A}" destId="{9BDFB8BC-FEEB-054C-8617-07A92DE5E225}" srcOrd="1" destOrd="0" presId="urn:microsoft.com/office/officeart/2005/8/layout/bProcess3"/>
    <dgm:cxn modelId="{E856D699-939E-1347-BCE1-35242908C6F6}" type="presOf" srcId="{BB3FE10A-FB20-6F46-8B23-DA734E7D5489}" destId="{65E1BEE0-6071-BD4C-B153-ECBF96ED7068}" srcOrd="0" destOrd="0" presId="urn:microsoft.com/office/officeart/2005/8/layout/bProcess3"/>
    <dgm:cxn modelId="{EE16EB0C-3D8E-2C42-945D-D2B9B648313E}" type="presParOf" srcId="{76C127AE-DA14-0E43-BB79-E8B9DED114AC}" destId="{BAA9BC60-210A-DE45-A5F9-EDA9DB59C769}" srcOrd="0" destOrd="0" presId="urn:microsoft.com/office/officeart/2005/8/layout/bProcess3"/>
    <dgm:cxn modelId="{F63D7A1E-A50B-2E43-98CE-9CF282C7ABCB}" type="presParOf" srcId="{76C127AE-DA14-0E43-BB79-E8B9DED114AC}" destId="{8A83934A-DD10-6F4B-9D04-7DD6A1B471FA}" srcOrd="1" destOrd="0" presId="urn:microsoft.com/office/officeart/2005/8/layout/bProcess3"/>
    <dgm:cxn modelId="{55C6D073-7B97-AB48-9D91-68030E834EEB}" type="presParOf" srcId="{8A83934A-DD10-6F4B-9D04-7DD6A1B471FA}" destId="{2F308A37-8518-A747-9FD3-575A73DBA629}" srcOrd="0" destOrd="0" presId="urn:microsoft.com/office/officeart/2005/8/layout/bProcess3"/>
    <dgm:cxn modelId="{520188A5-F644-D14E-88C9-48CB1267D81A}" type="presParOf" srcId="{76C127AE-DA14-0E43-BB79-E8B9DED114AC}" destId="{53EFEECB-3D90-164A-8893-091FFB2BC5E7}" srcOrd="2" destOrd="0" presId="urn:microsoft.com/office/officeart/2005/8/layout/bProcess3"/>
    <dgm:cxn modelId="{A11C1CBA-16C7-7940-BD87-3603F28FBB1E}" type="presParOf" srcId="{76C127AE-DA14-0E43-BB79-E8B9DED114AC}" destId="{BBB4BE86-6DC8-AA4A-B2D8-03266A893828}" srcOrd="3" destOrd="0" presId="urn:microsoft.com/office/officeart/2005/8/layout/bProcess3"/>
    <dgm:cxn modelId="{2634B165-0309-4A4E-A1B7-2330B6AFBF16}" type="presParOf" srcId="{BBB4BE86-6DC8-AA4A-B2D8-03266A893828}" destId="{C14AB30E-68C3-5D4D-8527-18D5B77ED96D}" srcOrd="0" destOrd="0" presId="urn:microsoft.com/office/officeart/2005/8/layout/bProcess3"/>
    <dgm:cxn modelId="{0E03F939-42F3-0548-B569-28E491B99E2E}" type="presParOf" srcId="{76C127AE-DA14-0E43-BB79-E8B9DED114AC}" destId="{A7FB1AA4-DE76-0B41-8EE7-C26E737ED9E7}" srcOrd="4" destOrd="0" presId="urn:microsoft.com/office/officeart/2005/8/layout/bProcess3"/>
    <dgm:cxn modelId="{238D5326-0BA2-1049-B5C4-DEBCCAC989DE}" type="presParOf" srcId="{76C127AE-DA14-0E43-BB79-E8B9DED114AC}" destId="{8BF87171-5C7B-9145-8E50-4B896A8BB7AC}" srcOrd="5" destOrd="0" presId="urn:microsoft.com/office/officeart/2005/8/layout/bProcess3"/>
    <dgm:cxn modelId="{4CDBF066-0031-F540-8CD3-489E8B290A7A}" type="presParOf" srcId="{8BF87171-5C7B-9145-8E50-4B896A8BB7AC}" destId="{5B06E90B-6171-8A4C-BE9C-B88BBC6D4873}" srcOrd="0" destOrd="0" presId="urn:microsoft.com/office/officeart/2005/8/layout/bProcess3"/>
    <dgm:cxn modelId="{5EC18BE8-5D5D-894A-AC5F-EC4F874A9F4E}" type="presParOf" srcId="{76C127AE-DA14-0E43-BB79-E8B9DED114AC}" destId="{ECD7F2CC-AE1F-BC4C-9BD9-C693F4922D8B}" srcOrd="6" destOrd="0" presId="urn:microsoft.com/office/officeart/2005/8/layout/bProcess3"/>
    <dgm:cxn modelId="{48AD1F05-E871-5947-BF81-FA1E05A2FBEB}" type="presParOf" srcId="{76C127AE-DA14-0E43-BB79-E8B9DED114AC}" destId="{DB925989-FCE4-DE46-A23E-1CE83B6C373F}" srcOrd="7" destOrd="0" presId="urn:microsoft.com/office/officeart/2005/8/layout/bProcess3"/>
    <dgm:cxn modelId="{4620CC20-165F-384E-B2B8-55B6F02B24AD}" type="presParOf" srcId="{DB925989-FCE4-DE46-A23E-1CE83B6C373F}" destId="{6E4E0CD9-0147-254B-BA70-022663749411}" srcOrd="0" destOrd="0" presId="urn:microsoft.com/office/officeart/2005/8/layout/bProcess3"/>
    <dgm:cxn modelId="{C84CBF24-836E-024D-9540-B15EC9E21DF0}" type="presParOf" srcId="{76C127AE-DA14-0E43-BB79-E8B9DED114AC}" destId="{D8C56E2A-F708-5649-8B9F-BA557B07AC54}" srcOrd="8" destOrd="0" presId="urn:microsoft.com/office/officeart/2005/8/layout/bProcess3"/>
    <dgm:cxn modelId="{E35C036A-A26F-F240-9347-BA97BCD068F2}" type="presParOf" srcId="{76C127AE-DA14-0E43-BB79-E8B9DED114AC}" destId="{CD79E86B-22FD-9047-89C2-1A939E5C8D9A}" srcOrd="9" destOrd="0" presId="urn:microsoft.com/office/officeart/2005/8/layout/bProcess3"/>
    <dgm:cxn modelId="{E65D2C1A-841A-9B40-8237-A00D3F090432}" type="presParOf" srcId="{CD79E86B-22FD-9047-89C2-1A939E5C8D9A}" destId="{6E0EA0DF-8D0F-6740-9BDE-52757DC1AAA3}" srcOrd="0" destOrd="0" presId="urn:microsoft.com/office/officeart/2005/8/layout/bProcess3"/>
    <dgm:cxn modelId="{0576CF55-3934-D04F-B4D7-1D9218AC7270}" type="presParOf" srcId="{76C127AE-DA14-0E43-BB79-E8B9DED114AC}" destId="{165E14AB-8239-684B-878B-D0F78DB6841C}" srcOrd="10" destOrd="0" presId="urn:microsoft.com/office/officeart/2005/8/layout/bProcess3"/>
    <dgm:cxn modelId="{56DC0A2C-6F6E-7D45-BDC9-2C3B37F2A7C1}" type="presParOf" srcId="{76C127AE-DA14-0E43-BB79-E8B9DED114AC}" destId="{E8178584-4AB4-BC41-98B5-0B57E63B9886}" srcOrd="11" destOrd="0" presId="urn:microsoft.com/office/officeart/2005/8/layout/bProcess3"/>
    <dgm:cxn modelId="{30446E51-2C21-7F4E-8063-D26D0FEA0A24}" type="presParOf" srcId="{E8178584-4AB4-BC41-98B5-0B57E63B9886}" destId="{9BDFB8BC-FEEB-054C-8617-07A92DE5E225}" srcOrd="0" destOrd="0" presId="urn:microsoft.com/office/officeart/2005/8/layout/bProcess3"/>
    <dgm:cxn modelId="{07BE21EA-3AFE-0B4F-879A-09F23A1B22A3}" type="presParOf" srcId="{76C127AE-DA14-0E43-BB79-E8B9DED114AC}" destId="{30C95D60-F276-1E48-A2AF-90F116DF3816}" srcOrd="12" destOrd="0" presId="urn:microsoft.com/office/officeart/2005/8/layout/bProcess3"/>
    <dgm:cxn modelId="{5B0FB8B1-EFA5-C84A-AE0E-BCC8D9CB8921}" type="presParOf" srcId="{76C127AE-DA14-0E43-BB79-E8B9DED114AC}" destId="{869C8597-F549-5542-A58E-E87F848452E2}" srcOrd="13" destOrd="0" presId="urn:microsoft.com/office/officeart/2005/8/layout/bProcess3"/>
    <dgm:cxn modelId="{756CD024-85C2-474A-BB94-48732DD16D23}" type="presParOf" srcId="{869C8597-F549-5542-A58E-E87F848452E2}" destId="{4E0AA441-395C-B345-862F-5C1EF7374A99}" srcOrd="0" destOrd="0" presId="urn:microsoft.com/office/officeart/2005/8/layout/bProcess3"/>
    <dgm:cxn modelId="{26FFABFF-E406-354D-976F-6F324762080C}" type="presParOf" srcId="{76C127AE-DA14-0E43-BB79-E8B9DED114AC}" destId="{65E1BEE0-6071-BD4C-B153-ECBF96ED7068}" srcOrd="14" destOrd="0" presId="urn:microsoft.com/office/officeart/2005/8/layout/bProcess3"/>
    <dgm:cxn modelId="{C52C10C6-5282-6A4B-8C86-9C53DDDE60BD}" type="presParOf" srcId="{76C127AE-DA14-0E43-BB79-E8B9DED114AC}" destId="{A97F85DA-595C-7E48-93E7-94A522B87D92}" srcOrd="15" destOrd="0" presId="urn:microsoft.com/office/officeart/2005/8/layout/bProcess3"/>
    <dgm:cxn modelId="{F50049E6-8586-724F-A889-0D2F8F4B043B}" type="presParOf" srcId="{A97F85DA-595C-7E48-93E7-94A522B87D92}" destId="{F07902B4-CA5F-3A4D-87A3-1C5C36CD4084}" srcOrd="0" destOrd="0" presId="urn:microsoft.com/office/officeart/2005/8/layout/bProcess3"/>
    <dgm:cxn modelId="{F502603F-D66A-4940-834D-8CB17DD17E37}" type="presParOf" srcId="{76C127AE-DA14-0E43-BB79-E8B9DED114AC}" destId="{767515C0-EFC9-924C-AD16-101A42A1F5DE}" srcOrd="16" destOrd="0" presId="urn:microsoft.com/office/officeart/2005/8/layout/bProcess3"/>
    <dgm:cxn modelId="{DFA96516-E886-5243-88D0-BC24DEA93B07}" type="presParOf" srcId="{76C127AE-DA14-0E43-BB79-E8B9DED114AC}" destId="{02DAEC4A-9076-8940-9D56-EFD6DB95E9FF}" srcOrd="17" destOrd="0" presId="urn:microsoft.com/office/officeart/2005/8/layout/bProcess3"/>
    <dgm:cxn modelId="{69652814-3C1A-3B47-A03C-B6A9AFEC3A06}" type="presParOf" srcId="{02DAEC4A-9076-8940-9D56-EFD6DB95E9FF}" destId="{FBE4CEAA-C1FC-5A43-B5BC-6F3D1B66D040}" srcOrd="0" destOrd="0" presId="urn:microsoft.com/office/officeart/2005/8/layout/bProcess3"/>
    <dgm:cxn modelId="{9740181B-9FA5-714D-8330-279B62FEA0B6}" type="presParOf" srcId="{76C127AE-DA14-0E43-BB79-E8B9DED114AC}" destId="{4ECB6275-03EE-FD44-93D1-6657C14DCD4F}"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D5F24E-EF19-EC41-A571-3257A31633BF}" type="doc">
      <dgm:prSet loTypeId="urn:microsoft.com/office/officeart/2005/8/layout/chevron1" loCatId="" qsTypeId="urn:microsoft.com/office/officeart/2005/8/quickstyle/3D2" qsCatId="3D" csTypeId="urn:microsoft.com/office/officeart/2005/8/colors/accent0_3" csCatId="mainScheme"/>
      <dgm:spPr/>
      <dgm:t>
        <a:bodyPr/>
        <a:lstStyle/>
        <a:p>
          <a:endParaRPr lang="en-US"/>
        </a:p>
      </dgm:t>
    </dgm:pt>
    <dgm:pt modelId="{38663AEF-E3F7-C34C-99A9-95F7C44A29B7}">
      <dgm:prSet/>
      <dgm:spPr/>
      <dgm:t>
        <a:bodyPr/>
        <a:lstStyle/>
        <a:p>
          <a:pPr rtl="0"/>
          <a:r>
            <a:rPr lang="en-US" dirty="0" smtClean="0">
              <a:latin typeface="Arial"/>
              <a:cs typeface="Arial"/>
            </a:rPr>
            <a:t>Whether patient/client is eligible</a:t>
          </a:r>
          <a:endParaRPr lang="en-US" dirty="0">
            <a:latin typeface="Arial"/>
            <a:cs typeface="Arial"/>
          </a:endParaRPr>
        </a:p>
      </dgm:t>
    </dgm:pt>
    <dgm:pt modelId="{A6DC0045-193C-2043-95A6-F743092CEF90}" type="parTrans" cxnId="{7022E177-AB0B-7B49-BC85-01DBA3FC3485}">
      <dgm:prSet/>
      <dgm:spPr/>
      <dgm:t>
        <a:bodyPr/>
        <a:lstStyle/>
        <a:p>
          <a:endParaRPr lang="en-US"/>
        </a:p>
      </dgm:t>
    </dgm:pt>
    <dgm:pt modelId="{2091DD28-677B-3F48-8FDF-F5C5A7FDDE04}" type="sibTrans" cxnId="{7022E177-AB0B-7B49-BC85-01DBA3FC3485}">
      <dgm:prSet/>
      <dgm:spPr/>
      <dgm:t>
        <a:bodyPr/>
        <a:lstStyle/>
        <a:p>
          <a:endParaRPr lang="en-US"/>
        </a:p>
      </dgm:t>
    </dgm:pt>
    <dgm:pt modelId="{FD04CCCD-2389-BC40-A3A8-7359628E6C8A}">
      <dgm:prSet/>
      <dgm:spPr/>
      <dgm:t>
        <a:bodyPr/>
        <a:lstStyle/>
        <a:p>
          <a:pPr rtl="0"/>
          <a:r>
            <a:rPr lang="en-US" dirty="0" smtClean="0">
              <a:latin typeface="Arial"/>
              <a:cs typeface="Arial"/>
            </a:rPr>
            <a:t>When service is arranged or patient/client is placed on wait list</a:t>
          </a:r>
          <a:endParaRPr lang="en-US" dirty="0">
            <a:latin typeface="Arial"/>
            <a:cs typeface="Arial"/>
          </a:endParaRPr>
        </a:p>
      </dgm:t>
    </dgm:pt>
    <dgm:pt modelId="{C2AE71D4-C8DF-D641-9C0C-00B6E7F0D9CA}" type="parTrans" cxnId="{3D7EC434-34C7-7A41-8542-29E978D97824}">
      <dgm:prSet/>
      <dgm:spPr/>
      <dgm:t>
        <a:bodyPr/>
        <a:lstStyle/>
        <a:p>
          <a:endParaRPr lang="en-US"/>
        </a:p>
      </dgm:t>
    </dgm:pt>
    <dgm:pt modelId="{C25E6579-E4A6-864F-9169-AC36F5160973}" type="sibTrans" cxnId="{3D7EC434-34C7-7A41-8542-29E978D97824}">
      <dgm:prSet/>
      <dgm:spPr/>
      <dgm:t>
        <a:bodyPr/>
        <a:lstStyle/>
        <a:p>
          <a:endParaRPr lang="en-US"/>
        </a:p>
      </dgm:t>
    </dgm:pt>
    <dgm:pt modelId="{9BEFEA22-3983-FA4C-8234-0204CB2C9F2D}">
      <dgm:prSet/>
      <dgm:spPr/>
      <dgm:t>
        <a:bodyPr/>
        <a:lstStyle/>
        <a:p>
          <a:pPr rtl="0"/>
          <a:r>
            <a:rPr lang="en-US" dirty="0" smtClean="0">
              <a:latin typeface="Arial"/>
              <a:cs typeface="Arial"/>
            </a:rPr>
            <a:t>When service has been initiated </a:t>
          </a:r>
          <a:endParaRPr lang="en-US" dirty="0">
            <a:latin typeface="Arial"/>
            <a:cs typeface="Arial"/>
          </a:endParaRPr>
        </a:p>
      </dgm:t>
    </dgm:pt>
    <dgm:pt modelId="{70835C04-D348-8B4A-B9C9-B127FFE663F8}" type="parTrans" cxnId="{9720FC2A-C92E-354C-BD0A-2228EC2FDCA3}">
      <dgm:prSet/>
      <dgm:spPr/>
      <dgm:t>
        <a:bodyPr/>
        <a:lstStyle/>
        <a:p>
          <a:endParaRPr lang="en-US"/>
        </a:p>
      </dgm:t>
    </dgm:pt>
    <dgm:pt modelId="{AAA463CF-79CD-244D-B550-D2926FA870E4}" type="sibTrans" cxnId="{9720FC2A-C92E-354C-BD0A-2228EC2FDCA3}">
      <dgm:prSet/>
      <dgm:spPr/>
      <dgm:t>
        <a:bodyPr/>
        <a:lstStyle/>
        <a:p>
          <a:endParaRPr lang="en-US"/>
        </a:p>
      </dgm:t>
    </dgm:pt>
    <dgm:pt modelId="{67193697-99E9-0B49-937B-1E9FFDB0BE22}" type="pres">
      <dgm:prSet presAssocID="{9CD5F24E-EF19-EC41-A571-3257A31633BF}" presName="Name0" presStyleCnt="0">
        <dgm:presLayoutVars>
          <dgm:dir/>
          <dgm:animLvl val="lvl"/>
          <dgm:resizeHandles val="exact"/>
        </dgm:presLayoutVars>
      </dgm:prSet>
      <dgm:spPr/>
      <dgm:t>
        <a:bodyPr/>
        <a:lstStyle/>
        <a:p>
          <a:endParaRPr lang="en-US"/>
        </a:p>
      </dgm:t>
    </dgm:pt>
    <dgm:pt modelId="{1F4A5919-96AE-5840-9706-B09B85D7F860}" type="pres">
      <dgm:prSet presAssocID="{38663AEF-E3F7-C34C-99A9-95F7C44A29B7}" presName="parTxOnly" presStyleLbl="node1" presStyleIdx="0" presStyleCnt="3">
        <dgm:presLayoutVars>
          <dgm:chMax val="0"/>
          <dgm:chPref val="0"/>
          <dgm:bulletEnabled val="1"/>
        </dgm:presLayoutVars>
      </dgm:prSet>
      <dgm:spPr/>
      <dgm:t>
        <a:bodyPr/>
        <a:lstStyle/>
        <a:p>
          <a:endParaRPr lang="en-US"/>
        </a:p>
      </dgm:t>
    </dgm:pt>
    <dgm:pt modelId="{37C03FAC-FD2D-C247-819D-ECE90A3145AC}" type="pres">
      <dgm:prSet presAssocID="{2091DD28-677B-3F48-8FDF-F5C5A7FDDE04}" presName="parTxOnlySpace" presStyleCnt="0"/>
      <dgm:spPr/>
    </dgm:pt>
    <dgm:pt modelId="{0B4E61C1-9D82-8B44-B894-65331EDD7397}" type="pres">
      <dgm:prSet presAssocID="{FD04CCCD-2389-BC40-A3A8-7359628E6C8A}" presName="parTxOnly" presStyleLbl="node1" presStyleIdx="1" presStyleCnt="3">
        <dgm:presLayoutVars>
          <dgm:chMax val="0"/>
          <dgm:chPref val="0"/>
          <dgm:bulletEnabled val="1"/>
        </dgm:presLayoutVars>
      </dgm:prSet>
      <dgm:spPr/>
      <dgm:t>
        <a:bodyPr/>
        <a:lstStyle/>
        <a:p>
          <a:endParaRPr lang="en-US"/>
        </a:p>
      </dgm:t>
    </dgm:pt>
    <dgm:pt modelId="{2BBD6C72-86EB-BF44-B4BC-E3971D582214}" type="pres">
      <dgm:prSet presAssocID="{C25E6579-E4A6-864F-9169-AC36F5160973}" presName="parTxOnlySpace" presStyleCnt="0"/>
      <dgm:spPr/>
    </dgm:pt>
    <dgm:pt modelId="{8715B746-D218-A642-B15B-4B7F59184E90}" type="pres">
      <dgm:prSet presAssocID="{9BEFEA22-3983-FA4C-8234-0204CB2C9F2D}" presName="parTxOnly" presStyleLbl="node1" presStyleIdx="2" presStyleCnt="3">
        <dgm:presLayoutVars>
          <dgm:chMax val="0"/>
          <dgm:chPref val="0"/>
          <dgm:bulletEnabled val="1"/>
        </dgm:presLayoutVars>
      </dgm:prSet>
      <dgm:spPr/>
      <dgm:t>
        <a:bodyPr/>
        <a:lstStyle/>
        <a:p>
          <a:endParaRPr lang="en-US"/>
        </a:p>
      </dgm:t>
    </dgm:pt>
  </dgm:ptLst>
  <dgm:cxnLst>
    <dgm:cxn modelId="{A4956B42-F80D-0B45-8C18-08FD41039E72}" type="presOf" srcId="{9BEFEA22-3983-FA4C-8234-0204CB2C9F2D}" destId="{8715B746-D218-A642-B15B-4B7F59184E90}" srcOrd="0" destOrd="0" presId="urn:microsoft.com/office/officeart/2005/8/layout/chevron1"/>
    <dgm:cxn modelId="{83D27251-0519-6143-8198-1A63E2E08BED}" type="presOf" srcId="{FD04CCCD-2389-BC40-A3A8-7359628E6C8A}" destId="{0B4E61C1-9D82-8B44-B894-65331EDD7397}" srcOrd="0" destOrd="0" presId="urn:microsoft.com/office/officeart/2005/8/layout/chevron1"/>
    <dgm:cxn modelId="{3D7EC434-34C7-7A41-8542-29E978D97824}" srcId="{9CD5F24E-EF19-EC41-A571-3257A31633BF}" destId="{FD04CCCD-2389-BC40-A3A8-7359628E6C8A}" srcOrd="1" destOrd="0" parTransId="{C2AE71D4-C8DF-D641-9C0C-00B6E7F0D9CA}" sibTransId="{C25E6579-E4A6-864F-9169-AC36F5160973}"/>
    <dgm:cxn modelId="{9720FC2A-C92E-354C-BD0A-2228EC2FDCA3}" srcId="{9CD5F24E-EF19-EC41-A571-3257A31633BF}" destId="{9BEFEA22-3983-FA4C-8234-0204CB2C9F2D}" srcOrd="2" destOrd="0" parTransId="{70835C04-D348-8B4A-B9C9-B127FFE663F8}" sibTransId="{AAA463CF-79CD-244D-B550-D2926FA870E4}"/>
    <dgm:cxn modelId="{EC11711B-77F3-1E4D-9070-A068CBFD4F68}" type="presOf" srcId="{9CD5F24E-EF19-EC41-A571-3257A31633BF}" destId="{67193697-99E9-0B49-937B-1E9FFDB0BE22}" srcOrd="0" destOrd="0" presId="urn:microsoft.com/office/officeart/2005/8/layout/chevron1"/>
    <dgm:cxn modelId="{7022E177-AB0B-7B49-BC85-01DBA3FC3485}" srcId="{9CD5F24E-EF19-EC41-A571-3257A31633BF}" destId="{38663AEF-E3F7-C34C-99A9-95F7C44A29B7}" srcOrd="0" destOrd="0" parTransId="{A6DC0045-193C-2043-95A6-F743092CEF90}" sibTransId="{2091DD28-677B-3F48-8FDF-F5C5A7FDDE04}"/>
    <dgm:cxn modelId="{01E8A9B7-1D38-5C4C-AFDB-2A2BE132A3FB}" type="presOf" srcId="{38663AEF-E3F7-C34C-99A9-95F7C44A29B7}" destId="{1F4A5919-96AE-5840-9706-B09B85D7F860}" srcOrd="0" destOrd="0" presId="urn:microsoft.com/office/officeart/2005/8/layout/chevron1"/>
    <dgm:cxn modelId="{CAA8DC19-9A1E-4740-AB93-A446BD7EDD1F}" type="presParOf" srcId="{67193697-99E9-0B49-937B-1E9FFDB0BE22}" destId="{1F4A5919-96AE-5840-9706-B09B85D7F860}" srcOrd="0" destOrd="0" presId="urn:microsoft.com/office/officeart/2005/8/layout/chevron1"/>
    <dgm:cxn modelId="{8CC05D1A-463C-3E46-AF8F-21674E7119A7}" type="presParOf" srcId="{67193697-99E9-0B49-937B-1E9FFDB0BE22}" destId="{37C03FAC-FD2D-C247-819D-ECE90A3145AC}" srcOrd="1" destOrd="0" presId="urn:microsoft.com/office/officeart/2005/8/layout/chevron1"/>
    <dgm:cxn modelId="{F167776A-E036-8E47-A0A1-49CC9595A1E6}" type="presParOf" srcId="{67193697-99E9-0B49-937B-1E9FFDB0BE22}" destId="{0B4E61C1-9D82-8B44-B894-65331EDD7397}" srcOrd="2" destOrd="0" presId="urn:microsoft.com/office/officeart/2005/8/layout/chevron1"/>
    <dgm:cxn modelId="{FA9A48D5-EA7E-6849-BB2D-CCBBA9608663}" type="presParOf" srcId="{67193697-99E9-0B49-937B-1E9FFDB0BE22}" destId="{2BBD6C72-86EB-BF44-B4BC-E3971D582214}" srcOrd="3" destOrd="0" presId="urn:microsoft.com/office/officeart/2005/8/layout/chevron1"/>
    <dgm:cxn modelId="{983E415F-BCFD-FA41-88AE-4BFE5F95F436}" type="presParOf" srcId="{67193697-99E9-0B49-937B-1E9FFDB0BE22}" destId="{8715B746-D218-A642-B15B-4B7F59184E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471DC-999F-344E-8374-570D2F4C9EF0}">
      <dsp:nvSpPr>
        <dsp:cNvPr id="0" name=""/>
        <dsp:cNvSpPr/>
      </dsp:nvSpPr>
      <dsp:spPr>
        <a:xfrm>
          <a:off x="0" y="2009"/>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6F7662-DD35-384C-8594-7AFA4F750389}">
      <dsp:nvSpPr>
        <dsp:cNvPr id="0" name=""/>
        <dsp:cNvSpPr/>
      </dsp:nvSpPr>
      <dsp:spPr>
        <a:xfrm>
          <a:off x="0" y="2009"/>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Background </a:t>
          </a:r>
          <a:endParaRPr lang="en-US" sz="1700" kern="1200" dirty="0">
            <a:latin typeface="Arial"/>
            <a:cs typeface="Arial"/>
          </a:endParaRPr>
        </a:p>
      </dsp:txBody>
      <dsp:txXfrm>
        <a:off x="0" y="2009"/>
        <a:ext cx="7772400" cy="373707"/>
      </dsp:txXfrm>
    </dsp:sp>
    <dsp:sp modelId="{FAAA21F9-A27B-6646-870D-F54C5B84CA44}">
      <dsp:nvSpPr>
        <dsp:cNvPr id="0" name=""/>
        <dsp:cNvSpPr/>
      </dsp:nvSpPr>
      <dsp:spPr>
        <a:xfrm>
          <a:off x="0" y="375716"/>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D0B7B7-1A2E-4246-BDD8-889673C93DD9}">
      <dsp:nvSpPr>
        <dsp:cNvPr id="0" name=""/>
        <dsp:cNvSpPr/>
      </dsp:nvSpPr>
      <dsp:spPr>
        <a:xfrm>
          <a:off x="0" y="375716"/>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Referral Process</a:t>
          </a:r>
          <a:endParaRPr lang="en-US" sz="1700" kern="1200" dirty="0">
            <a:latin typeface="Arial"/>
            <a:cs typeface="Arial"/>
          </a:endParaRPr>
        </a:p>
      </dsp:txBody>
      <dsp:txXfrm>
        <a:off x="0" y="375716"/>
        <a:ext cx="7772400" cy="373707"/>
      </dsp:txXfrm>
    </dsp:sp>
    <dsp:sp modelId="{EBD45AFD-C02E-5348-A843-09921260E043}">
      <dsp:nvSpPr>
        <dsp:cNvPr id="0" name=""/>
        <dsp:cNvSpPr/>
      </dsp:nvSpPr>
      <dsp:spPr>
        <a:xfrm>
          <a:off x="0" y="749424"/>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7E92DC-77B5-EB4D-BAFC-120F41431206}">
      <dsp:nvSpPr>
        <dsp:cNvPr id="0" name=""/>
        <dsp:cNvSpPr/>
      </dsp:nvSpPr>
      <dsp:spPr>
        <a:xfrm>
          <a:off x="0" y="749424"/>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New Common Referral Form</a:t>
          </a:r>
          <a:endParaRPr lang="en-US" sz="1700" kern="1200" dirty="0">
            <a:latin typeface="Arial"/>
            <a:cs typeface="Arial"/>
          </a:endParaRPr>
        </a:p>
      </dsp:txBody>
      <dsp:txXfrm>
        <a:off x="0" y="749424"/>
        <a:ext cx="7772400" cy="373707"/>
      </dsp:txXfrm>
    </dsp:sp>
    <dsp:sp modelId="{70645A90-580C-F245-BF24-EC6E1764C6A3}">
      <dsp:nvSpPr>
        <dsp:cNvPr id="0" name=""/>
        <dsp:cNvSpPr/>
      </dsp:nvSpPr>
      <dsp:spPr>
        <a:xfrm>
          <a:off x="0" y="1123131"/>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61ABEC-0D06-9A46-9D74-0F0F98830F93}">
      <dsp:nvSpPr>
        <dsp:cNvPr id="0" name=""/>
        <dsp:cNvSpPr/>
      </dsp:nvSpPr>
      <dsp:spPr>
        <a:xfrm>
          <a:off x="0" y="1123131"/>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North East Community Support Services mini-site (NE CSS mini-site) </a:t>
          </a:r>
          <a:endParaRPr lang="en-US" sz="1700" kern="1200" dirty="0">
            <a:latin typeface="Arial"/>
            <a:cs typeface="Arial"/>
          </a:endParaRPr>
        </a:p>
      </dsp:txBody>
      <dsp:txXfrm>
        <a:off x="0" y="1123131"/>
        <a:ext cx="7772400" cy="373707"/>
      </dsp:txXfrm>
    </dsp:sp>
    <dsp:sp modelId="{97E395E8-6137-8645-884E-143268F21745}">
      <dsp:nvSpPr>
        <dsp:cNvPr id="0" name=""/>
        <dsp:cNvSpPr/>
      </dsp:nvSpPr>
      <dsp:spPr>
        <a:xfrm>
          <a:off x="0" y="1496838"/>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F87605-4FEB-4349-B335-18B41E20D997}">
      <dsp:nvSpPr>
        <dsp:cNvPr id="0" name=""/>
        <dsp:cNvSpPr/>
      </dsp:nvSpPr>
      <dsp:spPr>
        <a:xfrm>
          <a:off x="0" y="1496838"/>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Sending a Referral </a:t>
          </a:r>
          <a:endParaRPr lang="en-US" sz="1700" kern="1200" dirty="0">
            <a:latin typeface="Arial"/>
            <a:cs typeface="Arial"/>
          </a:endParaRPr>
        </a:p>
      </dsp:txBody>
      <dsp:txXfrm>
        <a:off x="0" y="1496838"/>
        <a:ext cx="7772400" cy="373707"/>
      </dsp:txXfrm>
    </dsp:sp>
    <dsp:sp modelId="{2991F236-B5AF-8E4D-A3A1-6BAF4FEFDD4C}">
      <dsp:nvSpPr>
        <dsp:cNvPr id="0" name=""/>
        <dsp:cNvSpPr/>
      </dsp:nvSpPr>
      <dsp:spPr>
        <a:xfrm>
          <a:off x="0" y="1870546"/>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DE70B9-86BF-7D44-836E-CB181A07D470}">
      <dsp:nvSpPr>
        <dsp:cNvPr id="0" name=""/>
        <dsp:cNvSpPr/>
      </dsp:nvSpPr>
      <dsp:spPr>
        <a:xfrm>
          <a:off x="0" y="1870546"/>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Receiving a Referral </a:t>
          </a:r>
          <a:endParaRPr lang="en-US" sz="1700" kern="1200" dirty="0">
            <a:latin typeface="Arial"/>
            <a:cs typeface="Arial"/>
          </a:endParaRPr>
        </a:p>
      </dsp:txBody>
      <dsp:txXfrm>
        <a:off x="0" y="1870546"/>
        <a:ext cx="7772400" cy="373707"/>
      </dsp:txXfrm>
    </dsp:sp>
    <dsp:sp modelId="{E8EEBF7A-B906-6048-9177-77E65D0A56AC}">
      <dsp:nvSpPr>
        <dsp:cNvPr id="0" name=""/>
        <dsp:cNvSpPr/>
      </dsp:nvSpPr>
      <dsp:spPr>
        <a:xfrm>
          <a:off x="0" y="2244253"/>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33C01B-06F8-B643-ACB0-B1045A9744B6}">
      <dsp:nvSpPr>
        <dsp:cNvPr id="0" name=""/>
        <dsp:cNvSpPr/>
      </dsp:nvSpPr>
      <dsp:spPr>
        <a:xfrm>
          <a:off x="0" y="2244253"/>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Responding to Request from General Public</a:t>
          </a:r>
          <a:endParaRPr lang="en-US" sz="1700" kern="1200" dirty="0">
            <a:latin typeface="Arial"/>
            <a:cs typeface="Arial"/>
          </a:endParaRPr>
        </a:p>
      </dsp:txBody>
      <dsp:txXfrm>
        <a:off x="0" y="2244253"/>
        <a:ext cx="7772400" cy="373707"/>
      </dsp:txXfrm>
    </dsp:sp>
    <dsp:sp modelId="{47EF3F0E-1A0F-9D46-94AE-0B9860F945A3}">
      <dsp:nvSpPr>
        <dsp:cNvPr id="0" name=""/>
        <dsp:cNvSpPr/>
      </dsp:nvSpPr>
      <dsp:spPr>
        <a:xfrm>
          <a:off x="0" y="2617961"/>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C8C193C-F4CB-F746-A67E-D18D66696AF7}">
      <dsp:nvSpPr>
        <dsp:cNvPr id="0" name=""/>
        <dsp:cNvSpPr/>
      </dsp:nvSpPr>
      <dsp:spPr>
        <a:xfrm>
          <a:off x="0" y="2617961"/>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Support and Reference Materials</a:t>
          </a:r>
          <a:endParaRPr lang="en-US" sz="1700" kern="1200" dirty="0">
            <a:latin typeface="Arial"/>
            <a:cs typeface="Arial"/>
          </a:endParaRPr>
        </a:p>
      </dsp:txBody>
      <dsp:txXfrm>
        <a:off x="0" y="2617961"/>
        <a:ext cx="7772400" cy="373707"/>
      </dsp:txXfrm>
    </dsp:sp>
    <dsp:sp modelId="{EFFDDD98-88FD-8841-88BD-0906FAA51C8F}">
      <dsp:nvSpPr>
        <dsp:cNvPr id="0" name=""/>
        <dsp:cNvSpPr/>
      </dsp:nvSpPr>
      <dsp:spPr>
        <a:xfrm>
          <a:off x="0" y="2991668"/>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968799-BD45-E04D-9AF4-1C51B4BFDF2D}">
      <dsp:nvSpPr>
        <dsp:cNvPr id="0" name=""/>
        <dsp:cNvSpPr/>
      </dsp:nvSpPr>
      <dsp:spPr>
        <a:xfrm>
          <a:off x="0" y="2991668"/>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Changes and Improvements</a:t>
          </a:r>
          <a:endParaRPr lang="en-US" sz="1700" kern="1200" dirty="0">
            <a:latin typeface="Arial"/>
            <a:cs typeface="Arial"/>
          </a:endParaRPr>
        </a:p>
      </dsp:txBody>
      <dsp:txXfrm>
        <a:off x="0" y="2991668"/>
        <a:ext cx="7772400" cy="373707"/>
      </dsp:txXfrm>
    </dsp:sp>
    <dsp:sp modelId="{6A0D92C8-8725-7A4B-A012-F71385FFF278}">
      <dsp:nvSpPr>
        <dsp:cNvPr id="0" name=""/>
        <dsp:cNvSpPr/>
      </dsp:nvSpPr>
      <dsp:spPr>
        <a:xfrm>
          <a:off x="0" y="3365375"/>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1F6EA3-6399-774C-835B-20651F77836D}">
      <dsp:nvSpPr>
        <dsp:cNvPr id="0" name=""/>
        <dsp:cNvSpPr/>
      </dsp:nvSpPr>
      <dsp:spPr>
        <a:xfrm>
          <a:off x="0" y="3365375"/>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Privacy Refresher</a:t>
          </a:r>
          <a:endParaRPr lang="en-US" sz="1700" kern="1200" dirty="0">
            <a:latin typeface="Arial"/>
            <a:cs typeface="Arial"/>
          </a:endParaRPr>
        </a:p>
      </dsp:txBody>
      <dsp:txXfrm>
        <a:off x="0" y="3365375"/>
        <a:ext cx="7772400" cy="373707"/>
      </dsp:txXfrm>
    </dsp:sp>
    <dsp:sp modelId="{47FF9366-249A-8E43-A40A-909DD75ACE30}">
      <dsp:nvSpPr>
        <dsp:cNvPr id="0" name=""/>
        <dsp:cNvSpPr/>
      </dsp:nvSpPr>
      <dsp:spPr>
        <a:xfrm>
          <a:off x="0" y="3739083"/>
          <a:ext cx="77724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D21A7A-38FE-E44F-AA0A-262C5AAFF158}">
      <dsp:nvSpPr>
        <dsp:cNvPr id="0" name=""/>
        <dsp:cNvSpPr/>
      </dsp:nvSpPr>
      <dsp:spPr>
        <a:xfrm>
          <a:off x="0" y="3739083"/>
          <a:ext cx="7772400" cy="37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latin typeface="Arial"/>
              <a:cs typeface="Arial"/>
            </a:rPr>
            <a:t>Questions </a:t>
          </a:r>
          <a:endParaRPr lang="en-US" sz="1700" kern="1200" dirty="0">
            <a:latin typeface="Arial"/>
            <a:cs typeface="Arial"/>
          </a:endParaRPr>
        </a:p>
      </dsp:txBody>
      <dsp:txXfrm>
        <a:off x="0" y="3739083"/>
        <a:ext cx="7772400" cy="3737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CE2D6-CA14-7B4F-9480-25E5F5F4040C}">
      <dsp:nvSpPr>
        <dsp:cNvPr id="0" name=""/>
        <dsp:cNvSpPr/>
      </dsp:nvSpPr>
      <dsp:spPr>
        <a:xfrm>
          <a:off x="1801" y="791089"/>
          <a:ext cx="2276046" cy="91041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Calibri"/>
              <a:cs typeface="Calibri"/>
            </a:rPr>
            <a:t>Do initial review of information</a:t>
          </a:r>
          <a:endParaRPr lang="en-US" sz="1800" kern="1200" dirty="0">
            <a:solidFill>
              <a:schemeClr val="bg1"/>
            </a:solidFill>
            <a:latin typeface="Calibri"/>
            <a:cs typeface="Calibri"/>
          </a:endParaRPr>
        </a:p>
      </dsp:txBody>
      <dsp:txXfrm>
        <a:off x="457010" y="791089"/>
        <a:ext cx="1365628" cy="910418"/>
      </dsp:txXfrm>
    </dsp:sp>
    <dsp:sp modelId="{5DA3CE6A-2E67-C747-9D20-331298D76C89}">
      <dsp:nvSpPr>
        <dsp:cNvPr id="0" name=""/>
        <dsp:cNvSpPr/>
      </dsp:nvSpPr>
      <dsp:spPr>
        <a:xfrm>
          <a:off x="2061847" y="791089"/>
          <a:ext cx="2276046" cy="91041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FFFF"/>
              </a:solidFill>
              <a:latin typeface="Calibri"/>
              <a:cs typeface="Calibri"/>
            </a:rPr>
            <a:t>Is the referral complex?  </a:t>
          </a:r>
          <a:endParaRPr lang="en-US" sz="1800" kern="1200" dirty="0">
            <a:solidFill>
              <a:srgbClr val="FFFFFF"/>
            </a:solidFill>
            <a:latin typeface="Calibri"/>
            <a:cs typeface="Calibri"/>
          </a:endParaRPr>
        </a:p>
      </dsp:txBody>
      <dsp:txXfrm>
        <a:off x="2517056" y="791089"/>
        <a:ext cx="1365628" cy="910418"/>
      </dsp:txXfrm>
    </dsp:sp>
    <dsp:sp modelId="{DF3EF433-906C-0748-B437-15AE0191F186}">
      <dsp:nvSpPr>
        <dsp:cNvPr id="0" name=""/>
        <dsp:cNvSpPr/>
      </dsp:nvSpPr>
      <dsp:spPr>
        <a:xfrm>
          <a:off x="2061847" y="1815310"/>
          <a:ext cx="1820837" cy="23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a:cs typeface="Calibri"/>
            </a:rPr>
            <a:t>If no, Receiver initiates intake process</a:t>
          </a:r>
          <a:endParaRPr lang="en-US" sz="1800" kern="1200" dirty="0">
            <a:solidFill>
              <a:srgbClr val="FF0000"/>
            </a:solidFill>
            <a:latin typeface="Calibri"/>
            <a:cs typeface="Calibri"/>
          </a:endParaRPr>
        </a:p>
        <a:p>
          <a:pPr marL="171450" lvl="1" indent="-171450" algn="l" defTabSz="800100" rtl="0">
            <a:lnSpc>
              <a:spcPct val="90000"/>
            </a:lnSpc>
            <a:spcBef>
              <a:spcPct val="0"/>
            </a:spcBef>
            <a:spcAft>
              <a:spcPct val="15000"/>
            </a:spcAft>
            <a:buChar char="••"/>
          </a:pPr>
          <a:r>
            <a:rPr lang="en-US" sz="1800" kern="1200" dirty="0" smtClean="0">
              <a:latin typeface="Calibri"/>
              <a:cs typeface="Calibri"/>
            </a:rPr>
            <a:t>If yes, Receiver will contact referring HSP and discuss and consult with others as needed</a:t>
          </a:r>
          <a:endParaRPr lang="en-US" sz="1800" kern="1200" dirty="0">
            <a:solidFill>
              <a:srgbClr val="FF0000"/>
            </a:solidFill>
            <a:latin typeface="Calibri"/>
            <a:cs typeface="Calibri"/>
          </a:endParaRPr>
        </a:p>
      </dsp:txBody>
      <dsp:txXfrm>
        <a:off x="2061847" y="1815310"/>
        <a:ext cx="1820837" cy="2308500"/>
      </dsp:txXfrm>
    </dsp:sp>
    <dsp:sp modelId="{081AA6DE-C526-0E4E-AAF4-44B898FDA32A}">
      <dsp:nvSpPr>
        <dsp:cNvPr id="0" name=""/>
        <dsp:cNvSpPr/>
      </dsp:nvSpPr>
      <dsp:spPr>
        <a:xfrm>
          <a:off x="4121894" y="791089"/>
          <a:ext cx="2276046" cy="91041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FFFF"/>
              </a:solidFill>
              <a:latin typeface="Calibri"/>
              <a:cs typeface="Calibri"/>
            </a:rPr>
            <a:t>Is patient/client </a:t>
          </a:r>
          <a:r>
            <a:rPr lang="en-US" sz="1800" kern="1200" dirty="0" smtClean="0">
              <a:solidFill>
                <a:schemeClr val="bg1"/>
              </a:solidFill>
              <a:latin typeface="Calibri"/>
              <a:cs typeface="Calibri"/>
            </a:rPr>
            <a:t>eligible?</a:t>
          </a:r>
          <a:r>
            <a:rPr lang="en-US" sz="1800" kern="1200" dirty="0" smtClean="0">
              <a:latin typeface="Calibri"/>
              <a:cs typeface="Calibri"/>
            </a:rPr>
            <a:t> </a:t>
          </a:r>
          <a:endParaRPr lang="en-US" sz="1800" kern="1200" dirty="0">
            <a:latin typeface="Calibri"/>
            <a:cs typeface="Calibri"/>
          </a:endParaRPr>
        </a:p>
      </dsp:txBody>
      <dsp:txXfrm>
        <a:off x="4577103" y="791089"/>
        <a:ext cx="1365628" cy="910418"/>
      </dsp:txXfrm>
    </dsp:sp>
    <dsp:sp modelId="{32EA2E59-5EDE-6542-A926-B9658688A95C}">
      <dsp:nvSpPr>
        <dsp:cNvPr id="0" name=""/>
        <dsp:cNvSpPr/>
      </dsp:nvSpPr>
      <dsp:spPr>
        <a:xfrm>
          <a:off x="4121894" y="1815310"/>
          <a:ext cx="1820837" cy="23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Calibri"/>
              <a:cs typeface="Calibri"/>
            </a:rPr>
            <a:t>If no, Receiver informs Referring HSP that patient/client is not eligible via fax or letter </a:t>
          </a:r>
          <a:endParaRPr lang="en-US" sz="1800" kern="1200" dirty="0">
            <a:latin typeface="Calibri"/>
            <a:cs typeface="Calibri"/>
          </a:endParaRPr>
        </a:p>
        <a:p>
          <a:pPr marL="171450" lvl="1" indent="-171450" algn="l" defTabSz="800100" rtl="0">
            <a:lnSpc>
              <a:spcPct val="90000"/>
            </a:lnSpc>
            <a:spcBef>
              <a:spcPct val="0"/>
            </a:spcBef>
            <a:spcAft>
              <a:spcPct val="15000"/>
            </a:spcAft>
            <a:buChar char="••"/>
          </a:pPr>
          <a:r>
            <a:rPr lang="en-US" sz="1800" kern="1200" dirty="0" smtClean="0">
              <a:latin typeface="Calibri"/>
              <a:cs typeface="Calibri"/>
            </a:rPr>
            <a:t>Receiver informs patient/client by phone or letter</a:t>
          </a:r>
          <a:endParaRPr lang="en-US" sz="1800" kern="1200" dirty="0">
            <a:latin typeface="Calibri"/>
            <a:cs typeface="Calibri"/>
          </a:endParaRPr>
        </a:p>
      </dsp:txBody>
      <dsp:txXfrm>
        <a:off x="4121894" y="1815310"/>
        <a:ext cx="1820837" cy="2308500"/>
      </dsp:txXfrm>
    </dsp:sp>
    <dsp:sp modelId="{269A0B7D-2348-8346-B3E4-F5FD32003442}">
      <dsp:nvSpPr>
        <dsp:cNvPr id="0" name=""/>
        <dsp:cNvSpPr/>
      </dsp:nvSpPr>
      <dsp:spPr>
        <a:xfrm>
          <a:off x="6181940" y="791089"/>
          <a:ext cx="2276046" cy="910418"/>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FFFFFF"/>
              </a:solidFill>
              <a:latin typeface="Calibri"/>
              <a:cs typeface="Calibri"/>
            </a:rPr>
            <a:t>Patient/client is eligible</a:t>
          </a:r>
          <a:endParaRPr lang="en-US" sz="1800" kern="1200" dirty="0">
            <a:solidFill>
              <a:srgbClr val="FFFFFF"/>
            </a:solidFill>
            <a:latin typeface="Calibri"/>
            <a:cs typeface="Calibri"/>
          </a:endParaRPr>
        </a:p>
      </dsp:txBody>
      <dsp:txXfrm>
        <a:off x="6637149" y="791089"/>
        <a:ext cx="1365628" cy="910418"/>
      </dsp:txXfrm>
    </dsp:sp>
    <dsp:sp modelId="{AD7B69E5-11CD-3D41-9DF6-BEF7CB729507}">
      <dsp:nvSpPr>
        <dsp:cNvPr id="0" name=""/>
        <dsp:cNvSpPr/>
      </dsp:nvSpPr>
      <dsp:spPr>
        <a:xfrm>
          <a:off x="6181940" y="1815310"/>
          <a:ext cx="1820837" cy="23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a:cs typeface="Calibri"/>
            </a:rPr>
            <a:t>Contact patient/client to book services or place on wait list </a:t>
          </a:r>
          <a:endParaRPr lang="en-US" sz="1800" kern="1200" dirty="0">
            <a:solidFill>
              <a:schemeClr val="tx1"/>
            </a:solidFill>
            <a:latin typeface="Calibri"/>
            <a:cs typeface="Calibri"/>
          </a:endParaRPr>
        </a:p>
      </dsp:txBody>
      <dsp:txXfrm>
        <a:off x="6181940" y="1815310"/>
        <a:ext cx="1820837" cy="2308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8E9F-A18C-9D4A-8F50-921D3C735371}">
      <dsp:nvSpPr>
        <dsp:cNvPr id="0" name=""/>
        <dsp:cNvSpPr/>
      </dsp:nvSpPr>
      <dsp:spPr>
        <a:xfrm>
          <a:off x="3266" y="1213417"/>
          <a:ext cx="2961751" cy="117161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latin typeface="Calibri"/>
              <a:cs typeface="Calibri"/>
            </a:rPr>
            <a:t>If requested on referral form, notify Referring HSP</a:t>
          </a:r>
          <a:endParaRPr lang="en-US" sz="2000" kern="1200" dirty="0">
            <a:solidFill>
              <a:srgbClr val="FFFFFF"/>
            </a:solidFill>
            <a:latin typeface="Calibri"/>
            <a:cs typeface="Calibri"/>
          </a:endParaRPr>
        </a:p>
      </dsp:txBody>
      <dsp:txXfrm>
        <a:off x="589073" y="1213417"/>
        <a:ext cx="1790138" cy="1171613"/>
      </dsp:txXfrm>
    </dsp:sp>
    <dsp:sp modelId="{3B3FC050-174D-ED4A-91D2-C13A5B3572AA}">
      <dsp:nvSpPr>
        <dsp:cNvPr id="0" name=""/>
        <dsp:cNvSpPr/>
      </dsp:nvSpPr>
      <dsp:spPr>
        <a:xfrm>
          <a:off x="3266" y="2531482"/>
          <a:ext cx="2369401"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tx1"/>
              </a:solidFill>
              <a:latin typeface="Calibri"/>
              <a:cs typeface="Calibri"/>
            </a:rPr>
            <a:t>Patient/client services booked or</a:t>
          </a:r>
          <a:endParaRPr lang="en-US" sz="2000" kern="1200" dirty="0">
            <a:solidFill>
              <a:schemeClr val="tx1"/>
            </a:solidFill>
            <a:latin typeface="Calibri"/>
            <a:cs typeface="Calibri"/>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latin typeface="Calibri"/>
              <a:cs typeface="Calibri"/>
            </a:rPr>
            <a:t>Patient/client on wait list</a:t>
          </a:r>
          <a:endParaRPr lang="en-US" sz="2000" kern="1200" dirty="0">
            <a:solidFill>
              <a:schemeClr val="tx1"/>
            </a:solidFill>
            <a:latin typeface="Calibri"/>
            <a:cs typeface="Calibri"/>
          </a:endParaRPr>
        </a:p>
      </dsp:txBody>
      <dsp:txXfrm>
        <a:off x="3266" y="2531482"/>
        <a:ext cx="2369401" cy="1170000"/>
      </dsp:txXfrm>
    </dsp:sp>
    <dsp:sp modelId="{7286EE2A-6180-AD43-996E-2345053820AF}">
      <dsp:nvSpPr>
        <dsp:cNvPr id="0" name=""/>
        <dsp:cNvSpPr/>
      </dsp:nvSpPr>
      <dsp:spPr>
        <a:xfrm>
          <a:off x="2749018" y="1213417"/>
          <a:ext cx="2961751" cy="117161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latin typeface="Calibri"/>
              <a:cs typeface="Calibri"/>
            </a:rPr>
            <a:t>Provide  services</a:t>
          </a:r>
          <a:endParaRPr lang="en-US" sz="2000" kern="1200" dirty="0">
            <a:solidFill>
              <a:srgbClr val="FFFFFF"/>
            </a:solidFill>
            <a:latin typeface="Calibri"/>
            <a:cs typeface="Calibri"/>
          </a:endParaRPr>
        </a:p>
      </dsp:txBody>
      <dsp:txXfrm>
        <a:off x="3334825" y="1213417"/>
        <a:ext cx="1790138" cy="1171613"/>
      </dsp:txXfrm>
    </dsp:sp>
    <dsp:sp modelId="{3D9A2830-7295-1940-842F-D1D5C4FB041F}">
      <dsp:nvSpPr>
        <dsp:cNvPr id="0" name=""/>
        <dsp:cNvSpPr/>
      </dsp:nvSpPr>
      <dsp:spPr>
        <a:xfrm>
          <a:off x="5494769" y="1213417"/>
          <a:ext cx="2961751" cy="117161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FFFFFF"/>
              </a:solidFill>
              <a:latin typeface="Calibri"/>
              <a:cs typeface="Calibri"/>
            </a:rPr>
            <a:t>If requested on referral from, notify Referring HSP</a:t>
          </a:r>
          <a:endParaRPr lang="en-US" sz="2000" kern="1200" dirty="0">
            <a:solidFill>
              <a:srgbClr val="FFFFFF"/>
            </a:solidFill>
            <a:latin typeface="Calibri"/>
            <a:cs typeface="Calibri"/>
          </a:endParaRPr>
        </a:p>
      </dsp:txBody>
      <dsp:txXfrm>
        <a:off x="6080576" y="1213417"/>
        <a:ext cx="1790138" cy="1171613"/>
      </dsp:txXfrm>
    </dsp:sp>
    <dsp:sp modelId="{52CF7B97-7D4C-984C-B821-FBA1E03791C1}">
      <dsp:nvSpPr>
        <dsp:cNvPr id="0" name=""/>
        <dsp:cNvSpPr/>
      </dsp:nvSpPr>
      <dsp:spPr>
        <a:xfrm>
          <a:off x="5494769" y="2531482"/>
          <a:ext cx="2369401"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solidFill>
                <a:srgbClr val="000000"/>
              </a:solidFill>
              <a:latin typeface="Calibri"/>
              <a:cs typeface="Calibri"/>
            </a:rPr>
            <a:t> Service status</a:t>
          </a:r>
          <a:endParaRPr lang="en-US" sz="2000" kern="1200" dirty="0">
            <a:solidFill>
              <a:srgbClr val="000000"/>
            </a:solidFill>
            <a:latin typeface="Calibri"/>
            <a:cs typeface="Calibri"/>
          </a:endParaRPr>
        </a:p>
      </dsp:txBody>
      <dsp:txXfrm>
        <a:off x="5494769" y="2531482"/>
        <a:ext cx="2369401" cy="117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D9D85-C36C-0447-A9B7-21A66D241B2D}">
      <dsp:nvSpPr>
        <dsp:cNvPr id="0" name=""/>
        <dsp:cNvSpPr/>
      </dsp:nvSpPr>
      <dsp:spPr>
        <a:xfrm>
          <a:off x="2571" y="159138"/>
          <a:ext cx="2507456" cy="661145"/>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latin typeface="Arial"/>
              <a:cs typeface="Arial"/>
            </a:rPr>
            <a:t>1:  Accountability</a:t>
          </a:r>
          <a:endParaRPr lang="en-US" sz="1900" kern="1200" dirty="0">
            <a:latin typeface="Arial"/>
            <a:cs typeface="Arial"/>
          </a:endParaRPr>
        </a:p>
      </dsp:txBody>
      <dsp:txXfrm>
        <a:off x="2571" y="159138"/>
        <a:ext cx="2507456" cy="661145"/>
      </dsp:txXfrm>
    </dsp:sp>
    <dsp:sp modelId="{D50731E4-42F3-6E4D-807E-4D850D6D1C69}">
      <dsp:nvSpPr>
        <dsp:cNvPr id="0" name=""/>
        <dsp:cNvSpPr/>
      </dsp:nvSpPr>
      <dsp:spPr>
        <a:xfrm>
          <a:off x="2571" y="820284"/>
          <a:ext cx="2507456" cy="354653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Arial"/>
              <a:cs typeface="Arial"/>
            </a:rPr>
            <a:t>An organization is responsible for personal information under its control and shall designate an individual or individuals who are accountable for the organization’s compliance with the following principles.</a:t>
          </a:r>
          <a:endParaRPr lang="en-US" sz="1900" kern="1200" dirty="0">
            <a:latin typeface="Arial"/>
            <a:cs typeface="Arial"/>
          </a:endParaRPr>
        </a:p>
      </dsp:txBody>
      <dsp:txXfrm>
        <a:off x="2571" y="820284"/>
        <a:ext cx="2507456" cy="3546539"/>
      </dsp:txXfrm>
    </dsp:sp>
    <dsp:sp modelId="{5BC80CEA-CAA1-3740-867C-B9FCEE4C7A11}">
      <dsp:nvSpPr>
        <dsp:cNvPr id="0" name=""/>
        <dsp:cNvSpPr/>
      </dsp:nvSpPr>
      <dsp:spPr>
        <a:xfrm>
          <a:off x="2861071" y="159138"/>
          <a:ext cx="2507456" cy="661145"/>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latin typeface="Arial"/>
              <a:cs typeface="Arial"/>
            </a:rPr>
            <a:t>2:  Identifying Purposes</a:t>
          </a:r>
          <a:endParaRPr lang="en-US" sz="1900" kern="1200" dirty="0">
            <a:latin typeface="Arial"/>
            <a:cs typeface="Arial"/>
          </a:endParaRPr>
        </a:p>
      </dsp:txBody>
      <dsp:txXfrm>
        <a:off x="2861071" y="159138"/>
        <a:ext cx="2507456" cy="661145"/>
      </dsp:txXfrm>
    </dsp:sp>
    <dsp:sp modelId="{6F61F99F-FD45-B54B-89D2-21818AB406D0}">
      <dsp:nvSpPr>
        <dsp:cNvPr id="0" name=""/>
        <dsp:cNvSpPr/>
      </dsp:nvSpPr>
      <dsp:spPr>
        <a:xfrm>
          <a:off x="2861071" y="820284"/>
          <a:ext cx="2507456" cy="354653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Arial"/>
              <a:cs typeface="Arial"/>
            </a:rPr>
            <a:t>The purposes for which personal information is collected shall be identified by the organization at or before the time the information is collected.</a:t>
          </a:r>
          <a:endParaRPr lang="en-US" sz="1900" kern="1200" dirty="0">
            <a:latin typeface="Arial"/>
            <a:cs typeface="Arial"/>
          </a:endParaRPr>
        </a:p>
      </dsp:txBody>
      <dsp:txXfrm>
        <a:off x="2861071" y="820284"/>
        <a:ext cx="2507456" cy="3546539"/>
      </dsp:txXfrm>
    </dsp:sp>
    <dsp:sp modelId="{1245B536-8B42-B34A-8FEC-760C78086C53}">
      <dsp:nvSpPr>
        <dsp:cNvPr id="0" name=""/>
        <dsp:cNvSpPr/>
      </dsp:nvSpPr>
      <dsp:spPr>
        <a:xfrm>
          <a:off x="5719571" y="159138"/>
          <a:ext cx="2507456" cy="661145"/>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latin typeface="Arial"/>
              <a:cs typeface="Arial"/>
            </a:rPr>
            <a:t>3:  Consent</a:t>
          </a:r>
          <a:endParaRPr lang="en-US" sz="1900" kern="1200" dirty="0">
            <a:latin typeface="Arial"/>
            <a:cs typeface="Arial"/>
          </a:endParaRPr>
        </a:p>
      </dsp:txBody>
      <dsp:txXfrm>
        <a:off x="5719571" y="159138"/>
        <a:ext cx="2507456" cy="661145"/>
      </dsp:txXfrm>
    </dsp:sp>
    <dsp:sp modelId="{4247403C-AFFA-AF43-A795-BBEBC2BD84AD}">
      <dsp:nvSpPr>
        <dsp:cNvPr id="0" name=""/>
        <dsp:cNvSpPr/>
      </dsp:nvSpPr>
      <dsp:spPr>
        <a:xfrm>
          <a:off x="5719571" y="820284"/>
          <a:ext cx="2507456" cy="354653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Arial"/>
              <a:cs typeface="Arial"/>
            </a:rPr>
            <a:t>The knowledge and consent of the individual are required for the collection, use or disclosure of personal information, except when inappropriate.</a:t>
          </a:r>
          <a:endParaRPr lang="en-US" sz="1900" kern="1200" dirty="0">
            <a:latin typeface="Arial"/>
            <a:cs typeface="Arial"/>
          </a:endParaRPr>
        </a:p>
      </dsp:txBody>
      <dsp:txXfrm>
        <a:off x="5719571" y="820284"/>
        <a:ext cx="2507456" cy="3546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6C03-50B9-BC44-A160-53CB547338B8}">
      <dsp:nvSpPr>
        <dsp:cNvPr id="0" name=""/>
        <dsp:cNvSpPr/>
      </dsp:nvSpPr>
      <dsp:spPr>
        <a:xfrm>
          <a:off x="40" y="223158"/>
          <a:ext cx="3845569" cy="750648"/>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a:cs typeface="Arial"/>
            </a:rPr>
            <a:t>4:  Limiting Collection</a:t>
          </a:r>
          <a:endParaRPr lang="en-US" sz="2100" kern="1200" dirty="0">
            <a:latin typeface="Arial"/>
            <a:cs typeface="Arial"/>
          </a:endParaRPr>
        </a:p>
      </dsp:txBody>
      <dsp:txXfrm>
        <a:off x="40" y="223158"/>
        <a:ext cx="3845569" cy="750648"/>
      </dsp:txXfrm>
    </dsp:sp>
    <dsp:sp modelId="{DAE563B4-04B1-C345-8D66-CDED97CA624A}">
      <dsp:nvSpPr>
        <dsp:cNvPr id="0" name=""/>
        <dsp:cNvSpPr/>
      </dsp:nvSpPr>
      <dsp:spPr>
        <a:xfrm>
          <a:off x="40" y="973806"/>
          <a:ext cx="3845569" cy="3328998"/>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latin typeface="Arial"/>
              <a:cs typeface="Arial"/>
            </a:rPr>
            <a:t>The collection of personal information shall be limited to that which is necessary for the purposes identified by the organization.  Information shall be collected by fair and lawful means.</a:t>
          </a:r>
          <a:endParaRPr lang="en-US" sz="2100" kern="1200" dirty="0">
            <a:latin typeface="Arial"/>
            <a:cs typeface="Arial"/>
          </a:endParaRPr>
        </a:p>
      </dsp:txBody>
      <dsp:txXfrm>
        <a:off x="40" y="973806"/>
        <a:ext cx="3845569" cy="3328998"/>
      </dsp:txXfrm>
    </dsp:sp>
    <dsp:sp modelId="{FDEB49BE-5EC6-214E-9B3E-1843B2DF6B39}">
      <dsp:nvSpPr>
        <dsp:cNvPr id="0" name=""/>
        <dsp:cNvSpPr/>
      </dsp:nvSpPr>
      <dsp:spPr>
        <a:xfrm>
          <a:off x="4383989" y="223158"/>
          <a:ext cx="3845569" cy="750648"/>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a:cs typeface="Arial"/>
            </a:rPr>
            <a:t>5: Limiting Use, Disclosure and Retention</a:t>
          </a:r>
          <a:endParaRPr lang="en-US" sz="2100" kern="1200" dirty="0">
            <a:latin typeface="Arial"/>
            <a:cs typeface="Arial"/>
          </a:endParaRPr>
        </a:p>
      </dsp:txBody>
      <dsp:txXfrm>
        <a:off x="4383989" y="223158"/>
        <a:ext cx="3845569" cy="750648"/>
      </dsp:txXfrm>
    </dsp:sp>
    <dsp:sp modelId="{7DE0FBE9-2C4C-0C42-868B-C003E7B5FC19}">
      <dsp:nvSpPr>
        <dsp:cNvPr id="0" name=""/>
        <dsp:cNvSpPr/>
      </dsp:nvSpPr>
      <dsp:spPr>
        <a:xfrm>
          <a:off x="4383989" y="973806"/>
          <a:ext cx="3845569" cy="3328998"/>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latin typeface="Arial"/>
              <a:cs typeface="Arial"/>
            </a:rPr>
            <a:t>Personal information shall not be used or disclosed for purposes other than those for which it was collected, except with the consent of the individual or as required by the law.  Personal information shall be retained only as long as necessary for fulfillment of those purposes.</a:t>
          </a:r>
          <a:endParaRPr lang="en-US" sz="2100" kern="1200" dirty="0">
            <a:latin typeface="Arial"/>
            <a:cs typeface="Arial"/>
          </a:endParaRPr>
        </a:p>
      </dsp:txBody>
      <dsp:txXfrm>
        <a:off x="4383989" y="973806"/>
        <a:ext cx="3845569" cy="33289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0B08C-8E1C-F443-A3FE-8CDBE42CE6AA}">
      <dsp:nvSpPr>
        <dsp:cNvPr id="0" name=""/>
        <dsp:cNvSpPr/>
      </dsp:nvSpPr>
      <dsp:spPr>
        <a:xfrm>
          <a:off x="2571" y="21846"/>
          <a:ext cx="2507456" cy="1002982"/>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a:cs typeface="Arial"/>
            </a:rPr>
            <a:t>6:  Accuracy</a:t>
          </a:r>
          <a:endParaRPr lang="en-US" sz="2000" kern="1200" dirty="0">
            <a:latin typeface="Arial"/>
            <a:cs typeface="Arial"/>
          </a:endParaRPr>
        </a:p>
      </dsp:txBody>
      <dsp:txXfrm>
        <a:off x="2571" y="21846"/>
        <a:ext cx="2507456" cy="1002982"/>
      </dsp:txXfrm>
    </dsp:sp>
    <dsp:sp modelId="{BAD18411-D563-CD42-A18D-40188558A053}">
      <dsp:nvSpPr>
        <dsp:cNvPr id="0" name=""/>
        <dsp:cNvSpPr/>
      </dsp:nvSpPr>
      <dsp:spPr>
        <a:xfrm>
          <a:off x="2571" y="1024829"/>
          <a:ext cx="2507456" cy="3479287"/>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Arial"/>
              <a:cs typeface="Arial"/>
            </a:rPr>
            <a:t>Personal information shall be as accurate, complete and up-to-date as is necessary for the purposes for which it is to be used.</a:t>
          </a:r>
          <a:endParaRPr lang="en-US" sz="2000" kern="1200" dirty="0">
            <a:latin typeface="Arial"/>
            <a:cs typeface="Arial"/>
          </a:endParaRPr>
        </a:p>
      </dsp:txBody>
      <dsp:txXfrm>
        <a:off x="2571" y="1024829"/>
        <a:ext cx="2507456" cy="3479287"/>
      </dsp:txXfrm>
    </dsp:sp>
    <dsp:sp modelId="{D9DBD29F-0ADA-F347-AF6A-D46630C7BD29}">
      <dsp:nvSpPr>
        <dsp:cNvPr id="0" name=""/>
        <dsp:cNvSpPr/>
      </dsp:nvSpPr>
      <dsp:spPr>
        <a:xfrm>
          <a:off x="2861071" y="21846"/>
          <a:ext cx="2507456" cy="1002982"/>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a:cs typeface="Arial"/>
            </a:rPr>
            <a:t>7:  Safeguards</a:t>
          </a:r>
          <a:endParaRPr lang="en-US" sz="2000" kern="1200" dirty="0">
            <a:latin typeface="Arial"/>
            <a:cs typeface="Arial"/>
          </a:endParaRPr>
        </a:p>
      </dsp:txBody>
      <dsp:txXfrm>
        <a:off x="2861071" y="21846"/>
        <a:ext cx="2507456" cy="1002982"/>
      </dsp:txXfrm>
    </dsp:sp>
    <dsp:sp modelId="{35BD171E-3A82-334A-B1AB-24A193FEED1B}">
      <dsp:nvSpPr>
        <dsp:cNvPr id="0" name=""/>
        <dsp:cNvSpPr/>
      </dsp:nvSpPr>
      <dsp:spPr>
        <a:xfrm>
          <a:off x="2861071" y="1024829"/>
          <a:ext cx="2507456" cy="3479287"/>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Arial"/>
              <a:cs typeface="Arial"/>
            </a:rPr>
            <a:t>Personal information shall be protected by security safeguards appropriate to the sensitivity of the information.</a:t>
          </a:r>
          <a:endParaRPr lang="en-US" sz="2000" kern="1200" dirty="0">
            <a:latin typeface="Arial"/>
            <a:cs typeface="Arial"/>
          </a:endParaRPr>
        </a:p>
      </dsp:txBody>
      <dsp:txXfrm>
        <a:off x="2861071" y="1024829"/>
        <a:ext cx="2507456" cy="3479287"/>
      </dsp:txXfrm>
    </dsp:sp>
    <dsp:sp modelId="{577F6961-7AE7-4545-9E5C-809BC8677F19}">
      <dsp:nvSpPr>
        <dsp:cNvPr id="0" name=""/>
        <dsp:cNvSpPr/>
      </dsp:nvSpPr>
      <dsp:spPr>
        <a:xfrm>
          <a:off x="5719571" y="21846"/>
          <a:ext cx="2507456" cy="1002982"/>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a:cs typeface="Arial"/>
            </a:rPr>
            <a:t>8:  Openness</a:t>
          </a:r>
          <a:endParaRPr lang="en-US" sz="2000" kern="1200" dirty="0">
            <a:latin typeface="Arial"/>
            <a:cs typeface="Arial"/>
          </a:endParaRPr>
        </a:p>
      </dsp:txBody>
      <dsp:txXfrm>
        <a:off x="5719571" y="21846"/>
        <a:ext cx="2507456" cy="1002982"/>
      </dsp:txXfrm>
    </dsp:sp>
    <dsp:sp modelId="{41CD4884-CB52-0640-B784-4E9740DD9D8C}">
      <dsp:nvSpPr>
        <dsp:cNvPr id="0" name=""/>
        <dsp:cNvSpPr/>
      </dsp:nvSpPr>
      <dsp:spPr>
        <a:xfrm>
          <a:off x="5719571" y="1024829"/>
          <a:ext cx="2507456" cy="3479287"/>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Arial"/>
              <a:cs typeface="Arial"/>
            </a:rPr>
            <a:t>An organization shall make readily available to individuals specific information about its policies and practices relating to the management of personal information.</a:t>
          </a:r>
          <a:endParaRPr lang="en-US" sz="2000" kern="1200" dirty="0">
            <a:latin typeface="Arial"/>
            <a:cs typeface="Arial"/>
          </a:endParaRPr>
        </a:p>
      </dsp:txBody>
      <dsp:txXfrm>
        <a:off x="5719571" y="1024829"/>
        <a:ext cx="2507456" cy="34792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541B8-38DD-3040-B699-742B43EB7925}">
      <dsp:nvSpPr>
        <dsp:cNvPr id="0" name=""/>
        <dsp:cNvSpPr/>
      </dsp:nvSpPr>
      <dsp:spPr>
        <a:xfrm>
          <a:off x="40" y="71839"/>
          <a:ext cx="3845569" cy="750648"/>
        </a:xfrm>
        <a:prstGeom prst="rect">
          <a:avLst/>
        </a:prstGeom>
        <a:solidFill>
          <a:schemeClr val="tx2">
            <a:lumMod val="60000"/>
            <a:lumOff val="40000"/>
            <a:alpha val="90000"/>
          </a:schemeClr>
        </a:solidFill>
        <a:ln w="6350" cap="flat" cmpd="sng" algn="ctr">
          <a:solidFill>
            <a:srgbClr val="633C8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a:cs typeface="Arial"/>
            </a:rPr>
            <a:t>9: Individual Access</a:t>
          </a:r>
          <a:endParaRPr lang="en-US" sz="2100" kern="1200" dirty="0">
            <a:latin typeface="Arial"/>
            <a:cs typeface="Arial"/>
          </a:endParaRPr>
        </a:p>
      </dsp:txBody>
      <dsp:txXfrm>
        <a:off x="40" y="71839"/>
        <a:ext cx="3845569" cy="750648"/>
      </dsp:txXfrm>
    </dsp:sp>
    <dsp:sp modelId="{C07F383A-F373-0547-9006-2B07559EC773}">
      <dsp:nvSpPr>
        <dsp:cNvPr id="0" name=""/>
        <dsp:cNvSpPr/>
      </dsp:nvSpPr>
      <dsp:spPr>
        <a:xfrm>
          <a:off x="40" y="822488"/>
          <a:ext cx="3845569" cy="3631635"/>
        </a:xfrm>
        <a:prstGeom prst="rect">
          <a:avLst/>
        </a:prstGeom>
        <a:solidFill>
          <a:schemeClr val="tx2">
            <a:lumMod val="20000"/>
            <a:lumOff val="80000"/>
          </a:schemeClr>
        </a:solidFill>
        <a:ln w="6350" cap="flat" cmpd="sng" algn="ctr">
          <a:solidFill>
            <a:srgbClr val="633C8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latin typeface="Arial"/>
              <a:cs typeface="Arial"/>
            </a:rPr>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endParaRPr lang="en-US" sz="2100" kern="1200" dirty="0">
            <a:latin typeface="Arial"/>
            <a:cs typeface="Arial"/>
          </a:endParaRPr>
        </a:p>
      </dsp:txBody>
      <dsp:txXfrm>
        <a:off x="40" y="822488"/>
        <a:ext cx="3845569" cy="3631635"/>
      </dsp:txXfrm>
    </dsp:sp>
    <dsp:sp modelId="{46FFCA78-82F0-E64A-B3E0-3BB7FE5F2444}">
      <dsp:nvSpPr>
        <dsp:cNvPr id="0" name=""/>
        <dsp:cNvSpPr/>
      </dsp:nvSpPr>
      <dsp:spPr>
        <a:xfrm>
          <a:off x="4383989" y="71839"/>
          <a:ext cx="3845569" cy="750648"/>
        </a:xfrm>
        <a:prstGeom prst="rect">
          <a:avLst/>
        </a:prstGeom>
        <a:solidFill>
          <a:schemeClr val="tx2">
            <a:lumMod val="60000"/>
            <a:lumOff val="40000"/>
            <a:alpha val="90000"/>
          </a:schemeClr>
        </a:solidFill>
        <a:ln w="6350" cap="flat" cmpd="sng" algn="ctr">
          <a:solidFill>
            <a:srgbClr val="633C8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a:cs typeface="Arial"/>
            </a:rPr>
            <a:t>10:  Challenging Compliance</a:t>
          </a:r>
          <a:endParaRPr lang="en-US" sz="2100" kern="1200" dirty="0">
            <a:latin typeface="Arial"/>
            <a:cs typeface="Arial"/>
          </a:endParaRPr>
        </a:p>
      </dsp:txBody>
      <dsp:txXfrm>
        <a:off x="4383989" y="71839"/>
        <a:ext cx="3845569" cy="750648"/>
      </dsp:txXfrm>
    </dsp:sp>
    <dsp:sp modelId="{F5478E22-D8AA-8C4B-B908-2B6773155EA8}">
      <dsp:nvSpPr>
        <dsp:cNvPr id="0" name=""/>
        <dsp:cNvSpPr/>
      </dsp:nvSpPr>
      <dsp:spPr>
        <a:xfrm>
          <a:off x="4383989" y="822488"/>
          <a:ext cx="3845569" cy="3631635"/>
        </a:xfrm>
        <a:prstGeom prst="rect">
          <a:avLst/>
        </a:prstGeom>
        <a:solidFill>
          <a:schemeClr val="tx2">
            <a:lumMod val="20000"/>
            <a:lumOff val="80000"/>
          </a:schemeClr>
        </a:solidFill>
        <a:ln w="6350" cap="flat" cmpd="sng" algn="ctr">
          <a:solidFill>
            <a:srgbClr val="633C8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latin typeface="Arial"/>
              <a:cs typeface="Arial"/>
            </a:rPr>
            <a:t>An individual shall be able to address a challenge concerning compliance with the above principles to the designated individual or individuals for the organization’s compliance.</a:t>
          </a:r>
          <a:endParaRPr lang="en-US" sz="2100" kern="1200" dirty="0">
            <a:latin typeface="Arial"/>
            <a:cs typeface="Arial"/>
          </a:endParaRPr>
        </a:p>
      </dsp:txBody>
      <dsp:txXfrm>
        <a:off x="4383989" y="822488"/>
        <a:ext cx="3845569" cy="3631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D2A95-A606-E147-8B82-617BA63CD368}">
      <dsp:nvSpPr>
        <dsp:cNvPr id="0" name=""/>
        <dsp:cNvSpPr/>
      </dsp:nvSpPr>
      <dsp:spPr>
        <a:xfrm>
          <a:off x="454741" y="545084"/>
          <a:ext cx="3925824" cy="3925824"/>
        </a:xfrm>
        <a:prstGeom prst="pie">
          <a:avLst>
            <a:gd name="adj1" fmla="val 16200000"/>
            <a:gd name="adj2" fmla="val 18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Arial"/>
              <a:cs typeface="Arial"/>
            </a:rPr>
            <a:t>Working Groups – Reps from 5 referral pathways</a:t>
          </a:r>
          <a:endParaRPr lang="en-US" sz="1700" kern="1200" dirty="0">
            <a:latin typeface="Arial"/>
            <a:cs typeface="Arial"/>
          </a:endParaRPr>
        </a:p>
      </dsp:txBody>
      <dsp:txXfrm>
        <a:off x="2523743" y="1376984"/>
        <a:ext cx="1402080" cy="1168400"/>
      </dsp:txXfrm>
    </dsp:sp>
    <dsp:sp modelId="{CA306B95-1CDC-C84B-BA85-0A0B8838E3B0}">
      <dsp:nvSpPr>
        <dsp:cNvPr id="0" name=""/>
        <dsp:cNvSpPr/>
      </dsp:nvSpPr>
      <dsp:spPr>
        <a:xfrm>
          <a:off x="373887" y="685292"/>
          <a:ext cx="3925824" cy="3925824"/>
        </a:xfrm>
        <a:prstGeom prst="pie">
          <a:avLst>
            <a:gd name="adj1" fmla="val 1800000"/>
            <a:gd name="adj2" fmla="val 90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Arial"/>
              <a:cs typeface="Arial"/>
            </a:rPr>
            <a:t>CSS System Navigators</a:t>
          </a:r>
          <a:endParaRPr lang="en-US" sz="1700" kern="1200" dirty="0">
            <a:latin typeface="Arial"/>
            <a:cs typeface="Arial"/>
          </a:endParaRPr>
        </a:p>
      </dsp:txBody>
      <dsp:txXfrm>
        <a:off x="1308608" y="3232404"/>
        <a:ext cx="2103120" cy="1028192"/>
      </dsp:txXfrm>
    </dsp:sp>
    <dsp:sp modelId="{E0551569-E995-0B40-95FC-ED4766983162}">
      <dsp:nvSpPr>
        <dsp:cNvPr id="0" name=""/>
        <dsp:cNvSpPr/>
      </dsp:nvSpPr>
      <dsp:spPr>
        <a:xfrm>
          <a:off x="293034" y="545084"/>
          <a:ext cx="3925824" cy="3925824"/>
        </a:xfrm>
        <a:prstGeom prst="pie">
          <a:avLst>
            <a:gd name="adj1" fmla="val 90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Arial"/>
              <a:cs typeface="Arial"/>
            </a:rPr>
            <a:t>CSS Regional Network </a:t>
          </a:r>
          <a:endParaRPr lang="en-US" sz="1700" kern="1200" dirty="0">
            <a:latin typeface="Arial"/>
            <a:cs typeface="Arial"/>
          </a:endParaRPr>
        </a:p>
      </dsp:txBody>
      <dsp:txXfrm>
        <a:off x="747775" y="1376984"/>
        <a:ext cx="1402080" cy="1168400"/>
      </dsp:txXfrm>
    </dsp:sp>
    <dsp:sp modelId="{95777E51-512F-AA49-91E5-E1656526F6BB}">
      <dsp:nvSpPr>
        <dsp:cNvPr id="0" name=""/>
        <dsp:cNvSpPr/>
      </dsp:nvSpPr>
      <dsp:spPr>
        <a:xfrm>
          <a:off x="212038" y="302056"/>
          <a:ext cx="4411878" cy="4411878"/>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2C73B0-3F84-A940-BE46-F3FE4B00363A}">
      <dsp:nvSpPr>
        <dsp:cNvPr id="0" name=""/>
        <dsp:cNvSpPr/>
      </dsp:nvSpPr>
      <dsp:spPr>
        <a:xfrm>
          <a:off x="130860" y="442016"/>
          <a:ext cx="4411878" cy="4411878"/>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688B4A-CE7D-FE41-851D-B925A8C03522}">
      <dsp:nvSpPr>
        <dsp:cNvPr id="0" name=""/>
        <dsp:cNvSpPr/>
      </dsp:nvSpPr>
      <dsp:spPr>
        <a:xfrm>
          <a:off x="49683" y="302056"/>
          <a:ext cx="4411878" cy="4411878"/>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1D8A2-4C2E-924C-AED3-C1E1B2EFA791}">
      <dsp:nvSpPr>
        <dsp:cNvPr id="0" name=""/>
        <dsp:cNvSpPr/>
      </dsp:nvSpPr>
      <dsp:spPr>
        <a:xfrm>
          <a:off x="-4651809" y="-713145"/>
          <a:ext cx="5541091" cy="5541091"/>
        </a:xfrm>
        <a:prstGeom prst="blockArc">
          <a:avLst>
            <a:gd name="adj1" fmla="val 18900000"/>
            <a:gd name="adj2" fmla="val 2700000"/>
            <a:gd name="adj3" fmla="val 390"/>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7A8C3D-1C60-8D49-A27A-7E7A299E6F72}">
      <dsp:nvSpPr>
        <dsp:cNvPr id="0" name=""/>
        <dsp:cNvSpPr/>
      </dsp:nvSpPr>
      <dsp:spPr>
        <a:xfrm>
          <a:off x="571929" y="411480"/>
          <a:ext cx="3182081" cy="82296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3225"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Arial"/>
              <a:cs typeface="Arial"/>
            </a:rPr>
            <a:t>Identified Referral Information Needs</a:t>
          </a:r>
          <a:endParaRPr lang="en-US" sz="1800" kern="1200" dirty="0">
            <a:latin typeface="Arial"/>
            <a:cs typeface="Arial"/>
          </a:endParaRPr>
        </a:p>
      </dsp:txBody>
      <dsp:txXfrm>
        <a:off x="571929" y="411480"/>
        <a:ext cx="3182081" cy="822960"/>
      </dsp:txXfrm>
    </dsp:sp>
    <dsp:sp modelId="{B52CE1D3-4888-474D-90E8-C1B8642EA4C1}">
      <dsp:nvSpPr>
        <dsp:cNvPr id="0" name=""/>
        <dsp:cNvSpPr/>
      </dsp:nvSpPr>
      <dsp:spPr>
        <a:xfrm>
          <a:off x="57579" y="308610"/>
          <a:ext cx="1028700" cy="1028700"/>
        </a:xfrm>
        <a:prstGeom prst="ellipse">
          <a:avLst/>
        </a:prstGeom>
        <a:solidFill>
          <a:schemeClr val="tx2">
            <a:lumMod val="40000"/>
            <a:lumOff val="6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68F9B8D-0127-F34F-B5D6-636388C6B98F}">
      <dsp:nvSpPr>
        <dsp:cNvPr id="0" name=""/>
        <dsp:cNvSpPr/>
      </dsp:nvSpPr>
      <dsp:spPr>
        <a:xfrm>
          <a:off x="871075" y="1645920"/>
          <a:ext cx="2882935" cy="82296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3225"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Arial"/>
              <a:cs typeface="Arial"/>
            </a:rPr>
            <a:t>Developed common standardized form</a:t>
          </a:r>
          <a:endParaRPr lang="en-US" sz="1800" kern="1200" dirty="0">
            <a:latin typeface="Arial"/>
            <a:cs typeface="Arial"/>
          </a:endParaRPr>
        </a:p>
      </dsp:txBody>
      <dsp:txXfrm>
        <a:off x="871075" y="1645920"/>
        <a:ext cx="2882935" cy="822960"/>
      </dsp:txXfrm>
    </dsp:sp>
    <dsp:sp modelId="{44E4E6EA-4E76-234A-86DA-849FD21FB69A}">
      <dsp:nvSpPr>
        <dsp:cNvPr id="0" name=""/>
        <dsp:cNvSpPr/>
      </dsp:nvSpPr>
      <dsp:spPr>
        <a:xfrm>
          <a:off x="356725" y="1543049"/>
          <a:ext cx="1028700" cy="1028700"/>
        </a:xfrm>
        <a:prstGeom prst="ellipse">
          <a:avLst/>
        </a:prstGeom>
        <a:solidFill>
          <a:schemeClr val="tx2">
            <a:lumMod val="40000"/>
            <a:lumOff val="6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461266-33A3-ED44-AF0A-FDA9D7E9411B}">
      <dsp:nvSpPr>
        <dsp:cNvPr id="0" name=""/>
        <dsp:cNvSpPr/>
      </dsp:nvSpPr>
      <dsp:spPr>
        <a:xfrm>
          <a:off x="571929" y="2880359"/>
          <a:ext cx="3182081" cy="82296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3225"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latin typeface="Arial"/>
              <a:cs typeface="Arial"/>
            </a:rPr>
            <a:t>Developed new process with use of NE CSS mini-site</a:t>
          </a:r>
          <a:endParaRPr lang="en-US" sz="1800" kern="1200" dirty="0">
            <a:latin typeface="Arial"/>
            <a:cs typeface="Arial"/>
          </a:endParaRPr>
        </a:p>
      </dsp:txBody>
      <dsp:txXfrm>
        <a:off x="571929" y="2880359"/>
        <a:ext cx="3182081" cy="822960"/>
      </dsp:txXfrm>
    </dsp:sp>
    <dsp:sp modelId="{4C8DFAF4-83BE-1047-808F-E05DDF994F6A}">
      <dsp:nvSpPr>
        <dsp:cNvPr id="0" name=""/>
        <dsp:cNvSpPr/>
      </dsp:nvSpPr>
      <dsp:spPr>
        <a:xfrm>
          <a:off x="57579" y="2777490"/>
          <a:ext cx="1028700" cy="1028700"/>
        </a:xfrm>
        <a:prstGeom prst="ellipse">
          <a:avLst/>
        </a:prstGeom>
        <a:solidFill>
          <a:schemeClr val="tx2">
            <a:lumMod val="40000"/>
            <a:lumOff val="6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298-1A09-6143-8B6F-B56FA3B6B8B0}">
      <dsp:nvSpPr>
        <dsp:cNvPr id="0" name=""/>
        <dsp:cNvSpPr/>
      </dsp:nvSpPr>
      <dsp:spPr>
        <a:xfrm>
          <a:off x="0" y="0"/>
          <a:ext cx="7093663" cy="155448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One referral form to CSS from all pathways </a:t>
          </a:r>
          <a:endParaRPr lang="en-US" sz="1700" kern="1200" dirty="0">
            <a:latin typeface="Arial" panose="020B0604020202020204" pitchFamily="34" charset="0"/>
            <a:cs typeface="Arial" panose="020B0604020202020204" pitchFamily="34" charset="0"/>
          </a:endParaRPr>
        </a:p>
      </dsp:txBody>
      <dsp:txXfrm>
        <a:off x="45529" y="45529"/>
        <a:ext cx="5416259" cy="1463422"/>
      </dsp:txXfrm>
    </dsp:sp>
    <dsp:sp modelId="{BD548DF1-19CF-9741-A6CA-8EEB3D7FCFCB}">
      <dsp:nvSpPr>
        <dsp:cNvPr id="0" name=""/>
        <dsp:cNvSpPr/>
      </dsp:nvSpPr>
      <dsp:spPr>
        <a:xfrm>
          <a:off x="625911" y="1813560"/>
          <a:ext cx="7093663" cy="155448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Coordinated Access </a:t>
          </a:r>
        </a:p>
        <a:p>
          <a:pPr marL="114300" lvl="1" indent="-114300" algn="l" defTabSz="577850" rtl="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Authoritative list of CSS services and their location (Healthline)</a:t>
          </a:r>
          <a:endParaRPr lang="en-US"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Consistent communication to the referring HSP and client, when requested:</a:t>
          </a:r>
          <a:endParaRPr lang="en-US"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Patient/client eligible and either wait listed or service arranged</a:t>
          </a:r>
          <a:endParaRPr lang="en-US"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Patient/client has received the service, or service has been initiated </a:t>
          </a:r>
          <a:endParaRPr lang="en-US" sz="1300" kern="1200" dirty="0">
            <a:latin typeface="Arial" panose="020B0604020202020204" pitchFamily="34" charset="0"/>
            <a:cs typeface="Arial" panose="020B0604020202020204" pitchFamily="34" charset="0"/>
          </a:endParaRPr>
        </a:p>
      </dsp:txBody>
      <dsp:txXfrm>
        <a:off x="671440" y="1859089"/>
        <a:ext cx="5366282" cy="1463422"/>
      </dsp:txXfrm>
    </dsp:sp>
    <dsp:sp modelId="{1EC34E71-3388-534A-B039-11542BFC7341}">
      <dsp:nvSpPr>
        <dsp:cNvPr id="0" name=""/>
        <dsp:cNvSpPr/>
      </dsp:nvSpPr>
      <dsp:spPr>
        <a:xfrm>
          <a:off x="1251823" y="3627120"/>
          <a:ext cx="7093663" cy="155448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Integrated assessment record </a:t>
          </a:r>
          <a:endParaRPr lang="en-US" sz="1700" kern="1200" dirty="0">
            <a:latin typeface="Arial" panose="020B0604020202020204" pitchFamily="34" charset="0"/>
            <a:cs typeface="Arial" panose="020B0604020202020204" pitchFamily="34" charset="0"/>
          </a:endParaRPr>
        </a:p>
      </dsp:txBody>
      <dsp:txXfrm>
        <a:off x="1297352" y="3672649"/>
        <a:ext cx="5366282" cy="1463422"/>
      </dsp:txXfrm>
    </dsp:sp>
    <dsp:sp modelId="{8F7A61F4-9508-674F-9758-A360F5538FD2}">
      <dsp:nvSpPr>
        <dsp:cNvPr id="0" name=""/>
        <dsp:cNvSpPr/>
      </dsp:nvSpPr>
      <dsp:spPr>
        <a:xfrm>
          <a:off x="6083251" y="1178814"/>
          <a:ext cx="1010412" cy="1010412"/>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10594" y="1178814"/>
        <a:ext cx="555726" cy="760335"/>
      </dsp:txXfrm>
    </dsp:sp>
    <dsp:sp modelId="{1892BD8C-609C-9844-A2F2-9354274717F1}">
      <dsp:nvSpPr>
        <dsp:cNvPr id="0" name=""/>
        <dsp:cNvSpPr/>
      </dsp:nvSpPr>
      <dsp:spPr>
        <a:xfrm>
          <a:off x="6709163" y="2982010"/>
          <a:ext cx="1010412" cy="1010412"/>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936506" y="2982010"/>
        <a:ext cx="555726" cy="760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E1554-79C7-574C-8EE2-4D20FAECFA3E}">
      <dsp:nvSpPr>
        <dsp:cNvPr id="0" name=""/>
        <dsp:cNvSpPr/>
      </dsp:nvSpPr>
      <dsp:spPr>
        <a:xfrm>
          <a:off x="3018" y="435684"/>
          <a:ext cx="4239624" cy="169584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rtl="0">
            <a:lnSpc>
              <a:spcPct val="90000"/>
            </a:lnSpc>
            <a:spcBef>
              <a:spcPct val="0"/>
            </a:spcBef>
            <a:spcAft>
              <a:spcPct val="35000"/>
            </a:spcAft>
          </a:pPr>
          <a:r>
            <a:rPr lang="en-US" sz="4000" kern="1200" dirty="0" smtClean="0">
              <a:latin typeface="Arial"/>
              <a:cs typeface="Arial"/>
            </a:rPr>
            <a:t>CSS HSPs</a:t>
          </a:r>
          <a:endParaRPr lang="en-US" sz="4000" kern="1200" dirty="0">
            <a:latin typeface="Arial"/>
            <a:cs typeface="Arial"/>
          </a:endParaRPr>
        </a:p>
      </dsp:txBody>
      <dsp:txXfrm>
        <a:off x="850943" y="435684"/>
        <a:ext cx="2543775" cy="1695849"/>
      </dsp:txXfrm>
    </dsp:sp>
    <dsp:sp modelId="{CE6AC658-5F4E-2F4F-AA11-AE2BBB2CE4E4}">
      <dsp:nvSpPr>
        <dsp:cNvPr id="0" name=""/>
        <dsp:cNvSpPr/>
      </dsp:nvSpPr>
      <dsp:spPr>
        <a:xfrm>
          <a:off x="3018" y="2343515"/>
          <a:ext cx="3391699"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a:cs typeface="Arial"/>
            </a:rPr>
            <a:t>Sending referrals to other CSS</a:t>
          </a:r>
          <a:endParaRPr lang="en-US" sz="1800" kern="1200" dirty="0">
            <a:latin typeface="Arial"/>
            <a:cs typeface="Arial"/>
          </a:endParaRPr>
        </a:p>
        <a:p>
          <a:pPr marL="171450" lvl="1" indent="-171450" algn="l" defTabSz="800100" rtl="0">
            <a:lnSpc>
              <a:spcPct val="90000"/>
            </a:lnSpc>
            <a:spcBef>
              <a:spcPct val="0"/>
            </a:spcBef>
            <a:spcAft>
              <a:spcPct val="15000"/>
            </a:spcAft>
            <a:buChar char="••"/>
          </a:pPr>
          <a:r>
            <a:rPr lang="en-US" sz="1800" kern="1200" dirty="0" smtClean="0">
              <a:latin typeface="Arial"/>
              <a:cs typeface="Arial"/>
            </a:rPr>
            <a:t>Receiving referrals from the other 4 pathways (Acute, Primary, CCAC, MH&amp;A)</a:t>
          </a:r>
          <a:endParaRPr lang="en-US" sz="1800" kern="1200" dirty="0">
            <a:latin typeface="Arial"/>
            <a:cs typeface="Arial"/>
          </a:endParaRPr>
        </a:p>
        <a:p>
          <a:pPr marL="171450" lvl="1" indent="-171450" algn="l" defTabSz="800100" rtl="0">
            <a:lnSpc>
              <a:spcPct val="90000"/>
            </a:lnSpc>
            <a:spcBef>
              <a:spcPct val="0"/>
            </a:spcBef>
            <a:spcAft>
              <a:spcPct val="15000"/>
            </a:spcAft>
            <a:buChar char="••"/>
          </a:pPr>
          <a:r>
            <a:rPr lang="en-US" sz="1800" kern="1200" dirty="0" smtClean="0">
              <a:latin typeface="Arial"/>
              <a:cs typeface="Arial"/>
            </a:rPr>
            <a:t>Responding to requests for information or self-referral (where appropriate) from the general public (via NE CSS mini-site) </a:t>
          </a:r>
          <a:endParaRPr lang="en-US" sz="1800" kern="1200" dirty="0">
            <a:latin typeface="Arial"/>
            <a:cs typeface="Arial"/>
          </a:endParaRPr>
        </a:p>
      </dsp:txBody>
      <dsp:txXfrm>
        <a:off x="3018" y="2343515"/>
        <a:ext cx="3391699" cy="2250000"/>
      </dsp:txXfrm>
    </dsp:sp>
    <dsp:sp modelId="{6EBCC866-E2BC-7E4F-A30B-FBFA03964C13}">
      <dsp:nvSpPr>
        <dsp:cNvPr id="0" name=""/>
        <dsp:cNvSpPr/>
      </dsp:nvSpPr>
      <dsp:spPr>
        <a:xfrm>
          <a:off x="4026643" y="435684"/>
          <a:ext cx="4239624" cy="1695849"/>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rtl="0">
            <a:lnSpc>
              <a:spcPct val="90000"/>
            </a:lnSpc>
            <a:spcBef>
              <a:spcPct val="0"/>
            </a:spcBef>
            <a:spcAft>
              <a:spcPct val="35000"/>
            </a:spcAft>
          </a:pPr>
          <a:r>
            <a:rPr lang="en-US" sz="4000" kern="1200" dirty="0" smtClean="0">
              <a:latin typeface="Arial"/>
              <a:cs typeface="Arial"/>
            </a:rPr>
            <a:t>‘Other Pathways’ HSPs </a:t>
          </a:r>
          <a:endParaRPr lang="en-US" sz="4000" kern="1200" dirty="0">
            <a:latin typeface="Arial"/>
            <a:cs typeface="Arial"/>
          </a:endParaRPr>
        </a:p>
      </dsp:txBody>
      <dsp:txXfrm>
        <a:off x="4874568" y="435684"/>
        <a:ext cx="2543775" cy="1695849"/>
      </dsp:txXfrm>
    </dsp:sp>
    <dsp:sp modelId="{74BE25C4-E77F-424E-BB83-3EECF9027C08}">
      <dsp:nvSpPr>
        <dsp:cNvPr id="0" name=""/>
        <dsp:cNvSpPr/>
      </dsp:nvSpPr>
      <dsp:spPr>
        <a:xfrm>
          <a:off x="4026643" y="2343515"/>
          <a:ext cx="3391699"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a:cs typeface="Arial"/>
            </a:rPr>
            <a:t>Sending referrals to CS</a:t>
          </a:r>
          <a:r>
            <a:rPr lang="en-US" sz="1800" kern="1200" dirty="0" smtClean="0"/>
            <a:t>S </a:t>
          </a:r>
          <a:endParaRPr lang="en-US" sz="1800" kern="1200" dirty="0"/>
        </a:p>
      </dsp:txBody>
      <dsp:txXfrm>
        <a:off x="4026643" y="2343515"/>
        <a:ext cx="3391699" cy="225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2FA6C-5DEF-BF46-B298-1782F3DA99B1}">
      <dsp:nvSpPr>
        <dsp:cNvPr id="0" name=""/>
        <dsp:cNvSpPr/>
      </dsp:nvSpPr>
      <dsp:spPr>
        <a:xfrm>
          <a:off x="0" y="61412"/>
          <a:ext cx="8142287" cy="121094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CA" sz="2300" kern="1200" dirty="0" smtClean="0">
              <a:latin typeface="Arial"/>
              <a:cs typeface="Arial"/>
            </a:rPr>
            <a:t>HSP referring a patient/client for CSS can pick from a list of  CSS organizations based on a location or patient/client  address</a:t>
          </a:r>
          <a:endParaRPr lang="en-CA" sz="2300" kern="1200" dirty="0">
            <a:latin typeface="Arial"/>
            <a:cs typeface="Arial"/>
          </a:endParaRPr>
        </a:p>
      </dsp:txBody>
      <dsp:txXfrm>
        <a:off x="59114" y="120526"/>
        <a:ext cx="8024059" cy="1092721"/>
      </dsp:txXfrm>
    </dsp:sp>
    <dsp:sp modelId="{7E535799-680D-FE44-A931-CAE83FD76C7C}">
      <dsp:nvSpPr>
        <dsp:cNvPr id="0" name=""/>
        <dsp:cNvSpPr/>
      </dsp:nvSpPr>
      <dsp:spPr>
        <a:xfrm>
          <a:off x="0" y="1338602"/>
          <a:ext cx="8142287" cy="121094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CA" sz="2300" kern="1200" dirty="0" smtClean="0">
              <a:latin typeface="Arial"/>
              <a:cs typeface="Arial"/>
            </a:rPr>
            <a:t>NE CSS mini-site is available to the general public to request information from CSS organizations and to self–refer for services (where appropriate). </a:t>
          </a:r>
          <a:endParaRPr lang="en-CA" sz="2300" kern="1200" dirty="0">
            <a:latin typeface="Arial"/>
            <a:cs typeface="Arial"/>
          </a:endParaRPr>
        </a:p>
      </dsp:txBody>
      <dsp:txXfrm>
        <a:off x="59114" y="1397716"/>
        <a:ext cx="8024059" cy="1092721"/>
      </dsp:txXfrm>
    </dsp:sp>
    <dsp:sp modelId="{23180BCB-6C29-DC45-8DBD-D80F0C6FF1D5}">
      <dsp:nvSpPr>
        <dsp:cNvPr id="0" name=""/>
        <dsp:cNvSpPr/>
      </dsp:nvSpPr>
      <dsp:spPr>
        <a:xfrm>
          <a:off x="0" y="2615792"/>
          <a:ext cx="8142287" cy="1210949"/>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latin typeface="Arial"/>
              <a:cs typeface="Arial"/>
            </a:rPr>
            <a:t>NE CSS mini-site supports HSPs and the general public with information</a:t>
          </a:r>
          <a:endParaRPr lang="en-US" sz="2300" kern="1200">
            <a:latin typeface="Arial"/>
            <a:cs typeface="Arial"/>
          </a:endParaRPr>
        </a:p>
      </dsp:txBody>
      <dsp:txXfrm>
        <a:off x="59114" y="2674906"/>
        <a:ext cx="8024059" cy="1092721"/>
      </dsp:txXfrm>
    </dsp:sp>
    <dsp:sp modelId="{00A5993B-0B1A-914E-A925-2B6F56A44CE5}">
      <dsp:nvSpPr>
        <dsp:cNvPr id="0" name=""/>
        <dsp:cNvSpPr/>
      </dsp:nvSpPr>
      <dsp:spPr>
        <a:xfrm>
          <a:off x="0" y="3826742"/>
          <a:ext cx="814228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5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CA" sz="1800" kern="1200" smtClean="0">
              <a:latin typeface="Arial"/>
              <a:cs typeface="Arial"/>
            </a:rPr>
            <a:t>What services are available from which organizations and where? </a:t>
          </a:r>
          <a:endParaRPr lang="en-CA" sz="1800" kern="1200">
            <a:latin typeface="Arial"/>
            <a:cs typeface="Arial"/>
          </a:endParaRPr>
        </a:p>
        <a:p>
          <a:pPr marL="171450" lvl="1" indent="-171450" algn="l" defTabSz="800100" rtl="0">
            <a:lnSpc>
              <a:spcPct val="90000"/>
            </a:lnSpc>
            <a:spcBef>
              <a:spcPct val="0"/>
            </a:spcBef>
            <a:spcAft>
              <a:spcPct val="20000"/>
            </a:spcAft>
            <a:buChar char="••"/>
          </a:pPr>
          <a:r>
            <a:rPr lang="en-CA" sz="1800" kern="1200" smtClean="0">
              <a:latin typeface="Arial"/>
              <a:cs typeface="Arial"/>
            </a:rPr>
            <a:t>Description of the service</a:t>
          </a:r>
          <a:endParaRPr lang="en-CA" sz="1800" kern="1200">
            <a:latin typeface="Arial"/>
            <a:cs typeface="Arial"/>
          </a:endParaRPr>
        </a:p>
        <a:p>
          <a:pPr marL="171450" lvl="1" indent="-171450" algn="l" defTabSz="800100" rtl="0">
            <a:lnSpc>
              <a:spcPct val="90000"/>
            </a:lnSpc>
            <a:spcBef>
              <a:spcPct val="0"/>
            </a:spcBef>
            <a:spcAft>
              <a:spcPct val="20000"/>
            </a:spcAft>
            <a:buChar char="••"/>
          </a:pPr>
          <a:r>
            <a:rPr lang="en-CA" sz="1800" kern="1200" dirty="0" smtClean="0">
              <a:latin typeface="Arial"/>
              <a:cs typeface="Arial"/>
            </a:rPr>
            <a:t>Requirements of the services </a:t>
          </a:r>
          <a:endParaRPr lang="en-CA" sz="1800" kern="1200" dirty="0">
            <a:latin typeface="Arial"/>
            <a:cs typeface="Arial"/>
          </a:endParaRPr>
        </a:p>
        <a:p>
          <a:pPr marL="171450" lvl="1" indent="-171450" algn="l" defTabSz="800100" rtl="0">
            <a:lnSpc>
              <a:spcPct val="90000"/>
            </a:lnSpc>
            <a:spcBef>
              <a:spcPct val="0"/>
            </a:spcBef>
            <a:spcAft>
              <a:spcPct val="20000"/>
            </a:spcAft>
            <a:buChar char="••"/>
          </a:pPr>
          <a:r>
            <a:rPr lang="en-CA" sz="1800" kern="1200" dirty="0" smtClean="0">
              <a:latin typeface="Arial"/>
              <a:cs typeface="Arial"/>
            </a:rPr>
            <a:t>Contact information for the service</a:t>
          </a:r>
          <a:endParaRPr lang="en-CA" sz="1800" kern="1200" dirty="0">
            <a:latin typeface="Arial"/>
            <a:cs typeface="Arial"/>
          </a:endParaRPr>
        </a:p>
      </dsp:txBody>
      <dsp:txXfrm>
        <a:off x="0" y="3826742"/>
        <a:ext cx="8142287" cy="11664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934A-DD10-6F4B-9D04-7DD6A1B471FA}">
      <dsp:nvSpPr>
        <dsp:cNvPr id="0" name=""/>
        <dsp:cNvSpPr/>
      </dsp:nvSpPr>
      <dsp:spPr>
        <a:xfrm>
          <a:off x="1843598"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1185427"/>
        <a:ext cx="21202" cy="4240"/>
      </dsp:txXfrm>
    </dsp:sp>
    <dsp:sp modelId="{BAA9BC60-210A-DE45-A5F9-EDA9DB59C769}">
      <dsp:nvSpPr>
        <dsp:cNvPr id="0" name=""/>
        <dsp:cNvSpPr/>
      </dsp:nvSpPr>
      <dsp:spPr>
        <a:xfrm>
          <a:off x="1721"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Identify patient/client needs</a:t>
          </a:r>
          <a:endParaRPr lang="en-CA" sz="1400" kern="1200" dirty="0">
            <a:latin typeface="Arial"/>
            <a:cs typeface="Arial"/>
          </a:endParaRPr>
        </a:p>
      </dsp:txBody>
      <dsp:txXfrm>
        <a:off x="1721" y="634444"/>
        <a:ext cx="1843677" cy="1106206"/>
      </dsp:txXfrm>
    </dsp:sp>
    <dsp:sp modelId="{BBB4BE86-6DC8-AA4A-B2D8-03266A893828}">
      <dsp:nvSpPr>
        <dsp:cNvPr id="0" name=""/>
        <dsp:cNvSpPr/>
      </dsp:nvSpPr>
      <dsp:spPr>
        <a:xfrm>
          <a:off x="4111321"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7442" y="1185427"/>
        <a:ext cx="21202" cy="4240"/>
      </dsp:txXfrm>
    </dsp:sp>
    <dsp:sp modelId="{53EFEECB-3D90-164A-8893-091FFB2BC5E7}">
      <dsp:nvSpPr>
        <dsp:cNvPr id="0" name=""/>
        <dsp:cNvSpPr/>
      </dsp:nvSpPr>
      <dsp:spPr>
        <a:xfrm>
          <a:off x="2269444"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Confirm client’s consent to refer and share patient/client information</a:t>
          </a:r>
          <a:endParaRPr lang="en-CA" sz="1400" kern="1200" dirty="0">
            <a:latin typeface="Arial"/>
            <a:cs typeface="Arial"/>
          </a:endParaRPr>
        </a:p>
      </dsp:txBody>
      <dsp:txXfrm>
        <a:off x="2269444" y="634444"/>
        <a:ext cx="1843677" cy="1106206"/>
      </dsp:txXfrm>
    </dsp:sp>
    <dsp:sp modelId="{8BF87171-5C7B-9145-8E50-4B896A8BB7AC}">
      <dsp:nvSpPr>
        <dsp:cNvPr id="0" name=""/>
        <dsp:cNvSpPr/>
      </dsp:nvSpPr>
      <dsp:spPr>
        <a:xfrm>
          <a:off x="6379043"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65165" y="1185427"/>
        <a:ext cx="21202" cy="4240"/>
      </dsp:txXfrm>
    </dsp:sp>
    <dsp:sp modelId="{A7FB1AA4-DE76-0B41-8EE7-C26E737ED9E7}">
      <dsp:nvSpPr>
        <dsp:cNvPr id="0" name=""/>
        <dsp:cNvSpPr/>
      </dsp:nvSpPr>
      <dsp:spPr>
        <a:xfrm>
          <a:off x="4537166"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smtClean="0">
              <a:latin typeface="Arial"/>
              <a:cs typeface="Arial"/>
            </a:rPr>
            <a:t>Access NE CSS mini-site</a:t>
          </a:r>
          <a:endParaRPr lang="en-CA" sz="1400" kern="1200">
            <a:latin typeface="Arial"/>
            <a:cs typeface="Arial"/>
          </a:endParaRPr>
        </a:p>
      </dsp:txBody>
      <dsp:txXfrm>
        <a:off x="4537166" y="634444"/>
        <a:ext cx="1843677" cy="1106206"/>
      </dsp:txXfrm>
    </dsp:sp>
    <dsp:sp modelId="{DB925989-FCE4-DE46-A23E-1CE83B6C373F}">
      <dsp:nvSpPr>
        <dsp:cNvPr id="0" name=""/>
        <dsp:cNvSpPr/>
      </dsp:nvSpPr>
      <dsp:spPr>
        <a:xfrm>
          <a:off x="923559" y="1738851"/>
          <a:ext cx="6803168" cy="393445"/>
        </a:xfrm>
        <a:custGeom>
          <a:avLst/>
          <a:gdLst/>
          <a:ahLst/>
          <a:cxnLst/>
          <a:rect l="0" t="0" r="0" b="0"/>
          <a:pathLst>
            <a:path>
              <a:moveTo>
                <a:pt x="6803168" y="0"/>
              </a:moveTo>
              <a:lnTo>
                <a:pt x="6803168" y="213822"/>
              </a:lnTo>
              <a:lnTo>
                <a:pt x="0" y="213822"/>
              </a:lnTo>
              <a:lnTo>
                <a:pt x="0" y="393445"/>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4734" y="1933453"/>
        <a:ext cx="340818" cy="4240"/>
      </dsp:txXfrm>
    </dsp:sp>
    <dsp:sp modelId="{ECD7F2CC-AE1F-BC4C-9BD9-C693F4922D8B}">
      <dsp:nvSpPr>
        <dsp:cNvPr id="0" name=""/>
        <dsp:cNvSpPr/>
      </dsp:nvSpPr>
      <dsp:spPr>
        <a:xfrm>
          <a:off x="6804889"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Enter patient/client location  </a:t>
          </a:r>
          <a:endParaRPr lang="en-CA" sz="1400" kern="1200" dirty="0">
            <a:latin typeface="Arial"/>
            <a:cs typeface="Arial"/>
          </a:endParaRPr>
        </a:p>
      </dsp:txBody>
      <dsp:txXfrm>
        <a:off x="6804889" y="634444"/>
        <a:ext cx="1843677" cy="1106206"/>
      </dsp:txXfrm>
    </dsp:sp>
    <dsp:sp modelId="{CD79E86B-22FD-9047-89C2-1A939E5C8D9A}">
      <dsp:nvSpPr>
        <dsp:cNvPr id="0" name=""/>
        <dsp:cNvSpPr/>
      </dsp:nvSpPr>
      <dsp:spPr>
        <a:xfrm>
          <a:off x="1843598"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2715679"/>
        <a:ext cx="21202" cy="4240"/>
      </dsp:txXfrm>
    </dsp:sp>
    <dsp:sp modelId="{D8C56E2A-F708-5649-8B9F-BA557B07AC54}">
      <dsp:nvSpPr>
        <dsp:cNvPr id="0" name=""/>
        <dsp:cNvSpPr/>
      </dsp:nvSpPr>
      <dsp:spPr>
        <a:xfrm>
          <a:off x="1721"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smtClean="0">
              <a:latin typeface="Arial"/>
              <a:cs typeface="Arial"/>
            </a:rPr>
            <a:t>Find services</a:t>
          </a:r>
          <a:endParaRPr lang="en-CA" sz="1400" kern="1200">
            <a:latin typeface="Arial"/>
            <a:cs typeface="Arial"/>
          </a:endParaRPr>
        </a:p>
      </dsp:txBody>
      <dsp:txXfrm>
        <a:off x="1721" y="2164696"/>
        <a:ext cx="1843677" cy="1106206"/>
      </dsp:txXfrm>
    </dsp:sp>
    <dsp:sp modelId="{E8178584-4AB4-BC41-98B5-0B57E63B9886}">
      <dsp:nvSpPr>
        <dsp:cNvPr id="0" name=""/>
        <dsp:cNvSpPr/>
      </dsp:nvSpPr>
      <dsp:spPr>
        <a:xfrm>
          <a:off x="4111321"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7442" y="2715679"/>
        <a:ext cx="21202" cy="4240"/>
      </dsp:txXfrm>
    </dsp:sp>
    <dsp:sp modelId="{165E14AB-8239-684B-878B-D0F78DB6841C}">
      <dsp:nvSpPr>
        <dsp:cNvPr id="0" name=""/>
        <dsp:cNvSpPr/>
      </dsp:nvSpPr>
      <dsp:spPr>
        <a:xfrm>
          <a:off x="2269444"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View service organization’s information</a:t>
          </a:r>
          <a:endParaRPr lang="en-CA" sz="1400" kern="1200" dirty="0">
            <a:latin typeface="Arial"/>
            <a:cs typeface="Arial"/>
          </a:endParaRPr>
        </a:p>
      </dsp:txBody>
      <dsp:txXfrm>
        <a:off x="2269444" y="2164696"/>
        <a:ext cx="1843677" cy="1106206"/>
      </dsp:txXfrm>
    </dsp:sp>
    <dsp:sp modelId="{869C8597-F549-5542-A58E-E87F848452E2}">
      <dsp:nvSpPr>
        <dsp:cNvPr id="0" name=""/>
        <dsp:cNvSpPr/>
      </dsp:nvSpPr>
      <dsp:spPr>
        <a:xfrm>
          <a:off x="6379043"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65165" y="2715679"/>
        <a:ext cx="21202" cy="4240"/>
      </dsp:txXfrm>
    </dsp:sp>
    <dsp:sp modelId="{30C95D60-F276-1E48-A2AF-90F116DF3816}">
      <dsp:nvSpPr>
        <dsp:cNvPr id="0" name=""/>
        <dsp:cNvSpPr/>
      </dsp:nvSpPr>
      <dsp:spPr>
        <a:xfrm>
          <a:off x="4537166"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Select service(s)</a:t>
          </a:r>
          <a:endParaRPr lang="en-CA" sz="1400" kern="1200" dirty="0">
            <a:latin typeface="Arial"/>
            <a:cs typeface="Arial"/>
          </a:endParaRPr>
        </a:p>
      </dsp:txBody>
      <dsp:txXfrm>
        <a:off x="4537166" y="2164696"/>
        <a:ext cx="1843677" cy="1106206"/>
      </dsp:txXfrm>
    </dsp:sp>
    <dsp:sp modelId="{A97F85DA-595C-7E48-93E7-94A522B87D92}">
      <dsp:nvSpPr>
        <dsp:cNvPr id="0" name=""/>
        <dsp:cNvSpPr/>
      </dsp:nvSpPr>
      <dsp:spPr>
        <a:xfrm>
          <a:off x="923559" y="3269103"/>
          <a:ext cx="6803168" cy="393445"/>
        </a:xfrm>
        <a:custGeom>
          <a:avLst/>
          <a:gdLst/>
          <a:ahLst/>
          <a:cxnLst/>
          <a:rect l="0" t="0" r="0" b="0"/>
          <a:pathLst>
            <a:path>
              <a:moveTo>
                <a:pt x="6803168" y="0"/>
              </a:moveTo>
              <a:lnTo>
                <a:pt x="6803168" y="213822"/>
              </a:lnTo>
              <a:lnTo>
                <a:pt x="0" y="213822"/>
              </a:lnTo>
              <a:lnTo>
                <a:pt x="0" y="393445"/>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4734" y="3463705"/>
        <a:ext cx="340818" cy="4240"/>
      </dsp:txXfrm>
    </dsp:sp>
    <dsp:sp modelId="{65E1BEE0-6071-BD4C-B153-ECBF96ED7068}">
      <dsp:nvSpPr>
        <dsp:cNvPr id="0" name=""/>
        <dsp:cNvSpPr/>
      </dsp:nvSpPr>
      <dsp:spPr>
        <a:xfrm>
          <a:off x="6804889"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Download, complete and print the CSS Referral Form</a:t>
          </a:r>
          <a:endParaRPr lang="en-CA" sz="1400" kern="1200" dirty="0">
            <a:latin typeface="Arial"/>
            <a:cs typeface="Arial"/>
          </a:endParaRPr>
        </a:p>
      </dsp:txBody>
      <dsp:txXfrm>
        <a:off x="6804889" y="2164696"/>
        <a:ext cx="1843677" cy="1106206"/>
      </dsp:txXfrm>
    </dsp:sp>
    <dsp:sp modelId="{02DAEC4A-9076-8940-9D56-EFD6DB95E9FF}">
      <dsp:nvSpPr>
        <dsp:cNvPr id="0" name=""/>
        <dsp:cNvSpPr/>
      </dsp:nvSpPr>
      <dsp:spPr>
        <a:xfrm>
          <a:off x="1843598" y="4202331"/>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4245931"/>
        <a:ext cx="21202" cy="4240"/>
      </dsp:txXfrm>
    </dsp:sp>
    <dsp:sp modelId="{767515C0-EFC9-924C-AD16-101A42A1F5DE}">
      <dsp:nvSpPr>
        <dsp:cNvPr id="0" name=""/>
        <dsp:cNvSpPr/>
      </dsp:nvSpPr>
      <dsp:spPr>
        <a:xfrm>
          <a:off x="1721" y="3694948"/>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Print the Referral Contact Information Form</a:t>
          </a:r>
          <a:endParaRPr lang="en-CA" sz="1400" kern="1200" dirty="0">
            <a:latin typeface="Arial"/>
            <a:cs typeface="Arial"/>
          </a:endParaRPr>
        </a:p>
      </dsp:txBody>
      <dsp:txXfrm>
        <a:off x="1721" y="3694948"/>
        <a:ext cx="1843677" cy="1106206"/>
      </dsp:txXfrm>
    </dsp:sp>
    <dsp:sp modelId="{4ECB6275-03EE-FD44-93D1-6657C14DCD4F}">
      <dsp:nvSpPr>
        <dsp:cNvPr id="0" name=""/>
        <dsp:cNvSpPr/>
      </dsp:nvSpPr>
      <dsp:spPr>
        <a:xfrm>
          <a:off x="2269444" y="3694948"/>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Fax both forms to the service selected </a:t>
          </a:r>
          <a:endParaRPr lang="en-CA" sz="1400" kern="1200" dirty="0">
            <a:latin typeface="Arial"/>
            <a:cs typeface="Arial"/>
          </a:endParaRPr>
        </a:p>
      </dsp:txBody>
      <dsp:txXfrm>
        <a:off x="2269444" y="3694948"/>
        <a:ext cx="1843677" cy="110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3934A-DD10-6F4B-9D04-7DD6A1B471FA}">
      <dsp:nvSpPr>
        <dsp:cNvPr id="0" name=""/>
        <dsp:cNvSpPr/>
      </dsp:nvSpPr>
      <dsp:spPr>
        <a:xfrm>
          <a:off x="1843598"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1185427"/>
        <a:ext cx="21202" cy="4240"/>
      </dsp:txXfrm>
    </dsp:sp>
    <dsp:sp modelId="{BAA9BC60-210A-DE45-A5F9-EDA9DB59C769}">
      <dsp:nvSpPr>
        <dsp:cNvPr id="0" name=""/>
        <dsp:cNvSpPr/>
      </dsp:nvSpPr>
      <dsp:spPr>
        <a:xfrm>
          <a:off x="1721"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Identify patient/client needs</a:t>
          </a:r>
          <a:endParaRPr lang="en-CA" sz="1400" kern="1200" dirty="0">
            <a:latin typeface="Arial"/>
            <a:cs typeface="Arial"/>
          </a:endParaRPr>
        </a:p>
      </dsp:txBody>
      <dsp:txXfrm>
        <a:off x="1721" y="634444"/>
        <a:ext cx="1843677" cy="1106206"/>
      </dsp:txXfrm>
    </dsp:sp>
    <dsp:sp modelId="{BBB4BE86-6DC8-AA4A-B2D8-03266A893828}">
      <dsp:nvSpPr>
        <dsp:cNvPr id="0" name=""/>
        <dsp:cNvSpPr/>
      </dsp:nvSpPr>
      <dsp:spPr>
        <a:xfrm>
          <a:off x="4111321"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7442" y="1185427"/>
        <a:ext cx="21202" cy="4240"/>
      </dsp:txXfrm>
    </dsp:sp>
    <dsp:sp modelId="{53EFEECB-3D90-164A-8893-091FFB2BC5E7}">
      <dsp:nvSpPr>
        <dsp:cNvPr id="0" name=""/>
        <dsp:cNvSpPr/>
      </dsp:nvSpPr>
      <dsp:spPr>
        <a:xfrm>
          <a:off x="2269444"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Confirm client’s consent to refer and share patient/client information</a:t>
          </a:r>
          <a:endParaRPr lang="en-CA" sz="1400" kern="1200" dirty="0">
            <a:latin typeface="Arial"/>
            <a:cs typeface="Arial"/>
          </a:endParaRPr>
        </a:p>
      </dsp:txBody>
      <dsp:txXfrm>
        <a:off x="2269444" y="634444"/>
        <a:ext cx="1843677" cy="1106206"/>
      </dsp:txXfrm>
    </dsp:sp>
    <dsp:sp modelId="{8BF87171-5C7B-9145-8E50-4B896A8BB7AC}">
      <dsp:nvSpPr>
        <dsp:cNvPr id="0" name=""/>
        <dsp:cNvSpPr/>
      </dsp:nvSpPr>
      <dsp:spPr>
        <a:xfrm>
          <a:off x="6379043" y="1141828"/>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65165" y="1185427"/>
        <a:ext cx="21202" cy="4240"/>
      </dsp:txXfrm>
    </dsp:sp>
    <dsp:sp modelId="{A7FB1AA4-DE76-0B41-8EE7-C26E737ED9E7}">
      <dsp:nvSpPr>
        <dsp:cNvPr id="0" name=""/>
        <dsp:cNvSpPr/>
      </dsp:nvSpPr>
      <dsp:spPr>
        <a:xfrm>
          <a:off x="4537166"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smtClean="0">
              <a:latin typeface="Arial"/>
              <a:cs typeface="Arial"/>
            </a:rPr>
            <a:t>Access NE CSS mini-site</a:t>
          </a:r>
          <a:endParaRPr lang="en-CA" sz="1400" kern="1200">
            <a:latin typeface="Arial"/>
            <a:cs typeface="Arial"/>
          </a:endParaRPr>
        </a:p>
      </dsp:txBody>
      <dsp:txXfrm>
        <a:off x="4537166" y="634444"/>
        <a:ext cx="1843677" cy="1106206"/>
      </dsp:txXfrm>
    </dsp:sp>
    <dsp:sp modelId="{DB925989-FCE4-DE46-A23E-1CE83B6C373F}">
      <dsp:nvSpPr>
        <dsp:cNvPr id="0" name=""/>
        <dsp:cNvSpPr/>
      </dsp:nvSpPr>
      <dsp:spPr>
        <a:xfrm>
          <a:off x="923559" y="1738851"/>
          <a:ext cx="6803168" cy="393445"/>
        </a:xfrm>
        <a:custGeom>
          <a:avLst/>
          <a:gdLst/>
          <a:ahLst/>
          <a:cxnLst/>
          <a:rect l="0" t="0" r="0" b="0"/>
          <a:pathLst>
            <a:path>
              <a:moveTo>
                <a:pt x="6803168" y="0"/>
              </a:moveTo>
              <a:lnTo>
                <a:pt x="6803168" y="213822"/>
              </a:lnTo>
              <a:lnTo>
                <a:pt x="0" y="213822"/>
              </a:lnTo>
              <a:lnTo>
                <a:pt x="0" y="393445"/>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4734" y="1933453"/>
        <a:ext cx="340818" cy="4240"/>
      </dsp:txXfrm>
    </dsp:sp>
    <dsp:sp modelId="{ECD7F2CC-AE1F-BC4C-9BD9-C693F4922D8B}">
      <dsp:nvSpPr>
        <dsp:cNvPr id="0" name=""/>
        <dsp:cNvSpPr/>
      </dsp:nvSpPr>
      <dsp:spPr>
        <a:xfrm>
          <a:off x="6804889" y="634444"/>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Enter patient/client location  </a:t>
          </a:r>
          <a:endParaRPr lang="en-CA" sz="1400" kern="1200" dirty="0">
            <a:latin typeface="Arial"/>
            <a:cs typeface="Arial"/>
          </a:endParaRPr>
        </a:p>
      </dsp:txBody>
      <dsp:txXfrm>
        <a:off x="6804889" y="634444"/>
        <a:ext cx="1843677" cy="1106206"/>
      </dsp:txXfrm>
    </dsp:sp>
    <dsp:sp modelId="{CD79E86B-22FD-9047-89C2-1A939E5C8D9A}">
      <dsp:nvSpPr>
        <dsp:cNvPr id="0" name=""/>
        <dsp:cNvSpPr/>
      </dsp:nvSpPr>
      <dsp:spPr>
        <a:xfrm>
          <a:off x="1843598"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2715679"/>
        <a:ext cx="21202" cy="4240"/>
      </dsp:txXfrm>
    </dsp:sp>
    <dsp:sp modelId="{D8C56E2A-F708-5649-8B9F-BA557B07AC54}">
      <dsp:nvSpPr>
        <dsp:cNvPr id="0" name=""/>
        <dsp:cNvSpPr/>
      </dsp:nvSpPr>
      <dsp:spPr>
        <a:xfrm>
          <a:off x="1721"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smtClean="0">
              <a:latin typeface="Arial"/>
              <a:cs typeface="Arial"/>
            </a:rPr>
            <a:t>Find services</a:t>
          </a:r>
          <a:endParaRPr lang="en-CA" sz="1400" kern="1200">
            <a:latin typeface="Arial"/>
            <a:cs typeface="Arial"/>
          </a:endParaRPr>
        </a:p>
      </dsp:txBody>
      <dsp:txXfrm>
        <a:off x="1721" y="2164696"/>
        <a:ext cx="1843677" cy="1106206"/>
      </dsp:txXfrm>
    </dsp:sp>
    <dsp:sp modelId="{E8178584-4AB4-BC41-98B5-0B57E63B9886}">
      <dsp:nvSpPr>
        <dsp:cNvPr id="0" name=""/>
        <dsp:cNvSpPr/>
      </dsp:nvSpPr>
      <dsp:spPr>
        <a:xfrm>
          <a:off x="4111321"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97442" y="2715679"/>
        <a:ext cx="21202" cy="4240"/>
      </dsp:txXfrm>
    </dsp:sp>
    <dsp:sp modelId="{165E14AB-8239-684B-878B-D0F78DB6841C}">
      <dsp:nvSpPr>
        <dsp:cNvPr id="0" name=""/>
        <dsp:cNvSpPr/>
      </dsp:nvSpPr>
      <dsp:spPr>
        <a:xfrm>
          <a:off x="2269444"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View service organization’s information</a:t>
          </a:r>
          <a:endParaRPr lang="en-CA" sz="1400" kern="1200" dirty="0">
            <a:latin typeface="Arial"/>
            <a:cs typeface="Arial"/>
          </a:endParaRPr>
        </a:p>
      </dsp:txBody>
      <dsp:txXfrm>
        <a:off x="2269444" y="2164696"/>
        <a:ext cx="1843677" cy="1106206"/>
      </dsp:txXfrm>
    </dsp:sp>
    <dsp:sp modelId="{869C8597-F549-5542-A58E-E87F848452E2}">
      <dsp:nvSpPr>
        <dsp:cNvPr id="0" name=""/>
        <dsp:cNvSpPr/>
      </dsp:nvSpPr>
      <dsp:spPr>
        <a:xfrm>
          <a:off x="6379043" y="2672080"/>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65165" y="2715679"/>
        <a:ext cx="21202" cy="4240"/>
      </dsp:txXfrm>
    </dsp:sp>
    <dsp:sp modelId="{30C95D60-F276-1E48-A2AF-90F116DF3816}">
      <dsp:nvSpPr>
        <dsp:cNvPr id="0" name=""/>
        <dsp:cNvSpPr/>
      </dsp:nvSpPr>
      <dsp:spPr>
        <a:xfrm>
          <a:off x="4537166"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Select service(s)</a:t>
          </a:r>
          <a:endParaRPr lang="en-CA" sz="1400" kern="1200" dirty="0">
            <a:latin typeface="Arial"/>
            <a:cs typeface="Arial"/>
          </a:endParaRPr>
        </a:p>
      </dsp:txBody>
      <dsp:txXfrm>
        <a:off x="4537166" y="2164696"/>
        <a:ext cx="1843677" cy="1106206"/>
      </dsp:txXfrm>
    </dsp:sp>
    <dsp:sp modelId="{A97F85DA-595C-7E48-93E7-94A522B87D92}">
      <dsp:nvSpPr>
        <dsp:cNvPr id="0" name=""/>
        <dsp:cNvSpPr/>
      </dsp:nvSpPr>
      <dsp:spPr>
        <a:xfrm>
          <a:off x="923559" y="3269103"/>
          <a:ext cx="6803168" cy="393445"/>
        </a:xfrm>
        <a:custGeom>
          <a:avLst/>
          <a:gdLst/>
          <a:ahLst/>
          <a:cxnLst/>
          <a:rect l="0" t="0" r="0" b="0"/>
          <a:pathLst>
            <a:path>
              <a:moveTo>
                <a:pt x="6803168" y="0"/>
              </a:moveTo>
              <a:lnTo>
                <a:pt x="6803168" y="213822"/>
              </a:lnTo>
              <a:lnTo>
                <a:pt x="0" y="213822"/>
              </a:lnTo>
              <a:lnTo>
                <a:pt x="0" y="393445"/>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4734" y="3463705"/>
        <a:ext cx="340818" cy="4240"/>
      </dsp:txXfrm>
    </dsp:sp>
    <dsp:sp modelId="{65E1BEE0-6071-BD4C-B153-ECBF96ED7068}">
      <dsp:nvSpPr>
        <dsp:cNvPr id="0" name=""/>
        <dsp:cNvSpPr/>
      </dsp:nvSpPr>
      <dsp:spPr>
        <a:xfrm>
          <a:off x="6804889" y="2164696"/>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Download, complete and print the CSS Referral Form</a:t>
          </a:r>
          <a:endParaRPr lang="en-CA" sz="1400" kern="1200" dirty="0">
            <a:latin typeface="Arial"/>
            <a:cs typeface="Arial"/>
          </a:endParaRPr>
        </a:p>
      </dsp:txBody>
      <dsp:txXfrm>
        <a:off x="6804889" y="2164696"/>
        <a:ext cx="1843677" cy="1106206"/>
      </dsp:txXfrm>
    </dsp:sp>
    <dsp:sp modelId="{02DAEC4A-9076-8940-9D56-EFD6DB95E9FF}">
      <dsp:nvSpPr>
        <dsp:cNvPr id="0" name=""/>
        <dsp:cNvSpPr/>
      </dsp:nvSpPr>
      <dsp:spPr>
        <a:xfrm>
          <a:off x="1843598" y="4202331"/>
          <a:ext cx="393445" cy="91440"/>
        </a:xfrm>
        <a:custGeom>
          <a:avLst/>
          <a:gdLst/>
          <a:ahLst/>
          <a:cxnLst/>
          <a:rect l="0" t="0" r="0" b="0"/>
          <a:pathLst>
            <a:path>
              <a:moveTo>
                <a:pt x="0" y="45720"/>
              </a:moveTo>
              <a:lnTo>
                <a:pt x="393445" y="45720"/>
              </a:lnTo>
            </a:path>
          </a:pathLst>
        </a:custGeom>
        <a:noFill/>
        <a:ln w="6350" cap="flat" cmpd="sng" algn="ctr">
          <a:solidFill>
            <a:schemeClr val="dk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29720" y="4245931"/>
        <a:ext cx="21202" cy="4240"/>
      </dsp:txXfrm>
    </dsp:sp>
    <dsp:sp modelId="{767515C0-EFC9-924C-AD16-101A42A1F5DE}">
      <dsp:nvSpPr>
        <dsp:cNvPr id="0" name=""/>
        <dsp:cNvSpPr/>
      </dsp:nvSpPr>
      <dsp:spPr>
        <a:xfrm>
          <a:off x="1721" y="3694948"/>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Print the Referral Contact Information Form</a:t>
          </a:r>
          <a:endParaRPr lang="en-CA" sz="1400" kern="1200" dirty="0">
            <a:latin typeface="Arial"/>
            <a:cs typeface="Arial"/>
          </a:endParaRPr>
        </a:p>
      </dsp:txBody>
      <dsp:txXfrm>
        <a:off x="1721" y="3694948"/>
        <a:ext cx="1843677" cy="1106206"/>
      </dsp:txXfrm>
    </dsp:sp>
    <dsp:sp modelId="{4ECB6275-03EE-FD44-93D1-6657C14DCD4F}">
      <dsp:nvSpPr>
        <dsp:cNvPr id="0" name=""/>
        <dsp:cNvSpPr/>
      </dsp:nvSpPr>
      <dsp:spPr>
        <a:xfrm>
          <a:off x="2269444" y="3694948"/>
          <a:ext cx="1843677" cy="11062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CA" sz="1400" kern="1200" dirty="0" smtClean="0">
              <a:latin typeface="Arial"/>
              <a:cs typeface="Arial"/>
            </a:rPr>
            <a:t>Fax both forms to the service selected </a:t>
          </a:r>
          <a:endParaRPr lang="en-CA" sz="1400" kern="1200" dirty="0">
            <a:latin typeface="Arial"/>
            <a:cs typeface="Arial"/>
          </a:endParaRPr>
        </a:p>
      </dsp:txBody>
      <dsp:txXfrm>
        <a:off x="2269444" y="3694948"/>
        <a:ext cx="1843677" cy="110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A5919-96AE-5840-9706-B09B85D7F860}">
      <dsp:nvSpPr>
        <dsp:cNvPr id="0" name=""/>
        <dsp:cNvSpPr/>
      </dsp:nvSpPr>
      <dsp:spPr>
        <a:xfrm>
          <a:off x="2556" y="1047208"/>
          <a:ext cx="3114209" cy="124568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a:cs typeface="Arial"/>
            </a:rPr>
            <a:t>Whether patient/client is eligible</a:t>
          </a:r>
          <a:endParaRPr lang="en-US" sz="1800" kern="1200" dirty="0">
            <a:latin typeface="Arial"/>
            <a:cs typeface="Arial"/>
          </a:endParaRPr>
        </a:p>
      </dsp:txBody>
      <dsp:txXfrm>
        <a:off x="625398" y="1047208"/>
        <a:ext cx="1868526" cy="1245683"/>
      </dsp:txXfrm>
    </dsp:sp>
    <dsp:sp modelId="{0B4E61C1-9D82-8B44-B894-65331EDD7397}">
      <dsp:nvSpPr>
        <dsp:cNvPr id="0" name=""/>
        <dsp:cNvSpPr/>
      </dsp:nvSpPr>
      <dsp:spPr>
        <a:xfrm>
          <a:off x="2805345" y="1047208"/>
          <a:ext cx="3114209" cy="124568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a:cs typeface="Arial"/>
            </a:rPr>
            <a:t>When service is arranged or patient/client is placed on wait list</a:t>
          </a:r>
          <a:endParaRPr lang="en-US" sz="1800" kern="1200" dirty="0">
            <a:latin typeface="Arial"/>
            <a:cs typeface="Arial"/>
          </a:endParaRPr>
        </a:p>
      </dsp:txBody>
      <dsp:txXfrm>
        <a:off x="3428187" y="1047208"/>
        <a:ext cx="1868526" cy="1245683"/>
      </dsp:txXfrm>
    </dsp:sp>
    <dsp:sp modelId="{8715B746-D218-A642-B15B-4B7F59184E90}">
      <dsp:nvSpPr>
        <dsp:cNvPr id="0" name=""/>
        <dsp:cNvSpPr/>
      </dsp:nvSpPr>
      <dsp:spPr>
        <a:xfrm>
          <a:off x="5608133" y="1047208"/>
          <a:ext cx="3114209" cy="124568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a:cs typeface="Arial"/>
            </a:rPr>
            <a:t>When service has been initiated </a:t>
          </a:r>
          <a:endParaRPr lang="en-US" sz="1800" kern="1200" dirty="0">
            <a:latin typeface="Arial"/>
            <a:cs typeface="Arial"/>
          </a:endParaRPr>
        </a:p>
      </dsp:txBody>
      <dsp:txXfrm>
        <a:off x="6230975" y="1047208"/>
        <a:ext cx="1868526" cy="12456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A1DE3C-08DC-4D94-9CCA-1018F78BF990}" type="datetimeFigureOut">
              <a:rPr lang="en-CA" smtClean="0"/>
              <a:t>21/08/2015</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BBCFF8-98F7-4998-AC93-148D65BCD945}" type="slidenum">
              <a:rPr lang="en-CA" smtClean="0"/>
              <a:t>‹#›</a:t>
            </a:fld>
            <a:endParaRPr lang="en-CA" dirty="0"/>
          </a:p>
        </p:txBody>
      </p:sp>
    </p:spTree>
    <p:extLst>
      <p:ext uri="{BB962C8B-B14F-4D97-AF65-F5344CB8AC3E}">
        <p14:creationId xmlns:p14="http://schemas.microsoft.com/office/powerpoint/2010/main" val="28164106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ED97D-6A39-B84D-8AD3-73E80907BB12}" type="datetimeFigureOut">
              <a:rPr lang="en-US" smtClean="0"/>
              <a:t>8/21/2015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DBF47-9195-0046-B140-6377ACB7B5A4}" type="slidenum">
              <a:rPr lang="en-US" smtClean="0"/>
              <a:t>‹#›</a:t>
            </a:fld>
            <a:endParaRPr lang="en-US" dirty="0"/>
          </a:p>
        </p:txBody>
      </p:sp>
    </p:spTree>
    <p:extLst>
      <p:ext uri="{BB962C8B-B14F-4D97-AF65-F5344CB8AC3E}">
        <p14:creationId xmlns:p14="http://schemas.microsoft.com/office/powerpoint/2010/main" val="38523996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a:t>
            </a:fld>
            <a:endParaRPr lang="en-US" dirty="0"/>
          </a:p>
        </p:txBody>
      </p:sp>
    </p:spTree>
    <p:extLst>
      <p:ext uri="{BB962C8B-B14F-4D97-AF65-F5344CB8AC3E}">
        <p14:creationId xmlns:p14="http://schemas.microsoft.com/office/powerpoint/2010/main" val="250984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10</a:t>
            </a:fld>
            <a:endParaRPr lang="en-US" dirty="0"/>
          </a:p>
        </p:txBody>
      </p:sp>
    </p:spTree>
    <p:extLst>
      <p:ext uri="{BB962C8B-B14F-4D97-AF65-F5344CB8AC3E}">
        <p14:creationId xmlns:p14="http://schemas.microsoft.com/office/powerpoint/2010/main" val="120027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11</a:t>
            </a:fld>
            <a:endParaRPr lang="en-US" dirty="0"/>
          </a:p>
        </p:txBody>
      </p:sp>
    </p:spTree>
    <p:extLst>
      <p:ext uri="{BB962C8B-B14F-4D97-AF65-F5344CB8AC3E}">
        <p14:creationId xmlns:p14="http://schemas.microsoft.com/office/powerpoint/2010/main" val="90388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12</a:t>
            </a:fld>
            <a:endParaRPr lang="en-US" dirty="0"/>
          </a:p>
        </p:txBody>
      </p:sp>
    </p:spTree>
    <p:extLst>
      <p:ext uri="{BB962C8B-B14F-4D97-AF65-F5344CB8AC3E}">
        <p14:creationId xmlns:p14="http://schemas.microsoft.com/office/powerpoint/2010/main" val="428963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13</a:t>
            </a:fld>
            <a:endParaRPr lang="en-US" dirty="0"/>
          </a:p>
        </p:txBody>
      </p:sp>
    </p:spTree>
    <p:extLst>
      <p:ext uri="{BB962C8B-B14F-4D97-AF65-F5344CB8AC3E}">
        <p14:creationId xmlns:p14="http://schemas.microsoft.com/office/powerpoint/2010/main" val="316290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14</a:t>
            </a:fld>
            <a:endParaRPr lang="en-US" dirty="0"/>
          </a:p>
        </p:txBody>
      </p:sp>
    </p:spTree>
    <p:extLst>
      <p:ext uri="{BB962C8B-B14F-4D97-AF65-F5344CB8AC3E}">
        <p14:creationId xmlns:p14="http://schemas.microsoft.com/office/powerpoint/2010/main" val="33681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15</a:t>
            </a:fld>
            <a:endParaRPr lang="en-US" dirty="0"/>
          </a:p>
        </p:txBody>
      </p:sp>
    </p:spTree>
    <p:extLst>
      <p:ext uri="{BB962C8B-B14F-4D97-AF65-F5344CB8AC3E}">
        <p14:creationId xmlns:p14="http://schemas.microsoft.com/office/powerpoint/2010/main" val="319978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16</a:t>
            </a:fld>
            <a:endParaRPr lang="en-US" dirty="0"/>
          </a:p>
        </p:txBody>
      </p:sp>
    </p:spTree>
    <p:extLst>
      <p:ext uri="{BB962C8B-B14F-4D97-AF65-F5344CB8AC3E}">
        <p14:creationId xmlns:p14="http://schemas.microsoft.com/office/powerpoint/2010/main" val="200469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17</a:t>
            </a:fld>
            <a:endParaRPr lang="en-US" dirty="0"/>
          </a:p>
        </p:txBody>
      </p:sp>
    </p:spTree>
    <p:extLst>
      <p:ext uri="{BB962C8B-B14F-4D97-AF65-F5344CB8AC3E}">
        <p14:creationId xmlns:p14="http://schemas.microsoft.com/office/powerpoint/2010/main" val="14909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18</a:t>
            </a:fld>
            <a:endParaRPr lang="en-US" dirty="0"/>
          </a:p>
        </p:txBody>
      </p:sp>
    </p:spTree>
    <p:extLst>
      <p:ext uri="{BB962C8B-B14F-4D97-AF65-F5344CB8AC3E}">
        <p14:creationId xmlns:p14="http://schemas.microsoft.com/office/powerpoint/2010/main" val="139768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34</a:t>
            </a:fld>
            <a:endParaRPr lang="en-US" dirty="0"/>
          </a:p>
        </p:txBody>
      </p:sp>
    </p:spTree>
    <p:extLst>
      <p:ext uri="{BB962C8B-B14F-4D97-AF65-F5344CB8AC3E}">
        <p14:creationId xmlns:p14="http://schemas.microsoft.com/office/powerpoint/2010/main" val="20794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2</a:t>
            </a:fld>
            <a:endParaRPr lang="en-US" dirty="0"/>
          </a:p>
        </p:txBody>
      </p:sp>
    </p:spTree>
    <p:extLst>
      <p:ext uri="{BB962C8B-B14F-4D97-AF65-F5344CB8AC3E}">
        <p14:creationId xmlns:p14="http://schemas.microsoft.com/office/powerpoint/2010/main" val="240448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35</a:t>
            </a:fld>
            <a:endParaRPr lang="en-US" dirty="0"/>
          </a:p>
        </p:txBody>
      </p:sp>
    </p:spTree>
    <p:extLst>
      <p:ext uri="{BB962C8B-B14F-4D97-AF65-F5344CB8AC3E}">
        <p14:creationId xmlns:p14="http://schemas.microsoft.com/office/powerpoint/2010/main" val="347766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36</a:t>
            </a:fld>
            <a:endParaRPr lang="en-US" dirty="0"/>
          </a:p>
        </p:txBody>
      </p:sp>
    </p:spTree>
    <p:extLst>
      <p:ext uri="{BB962C8B-B14F-4D97-AF65-F5344CB8AC3E}">
        <p14:creationId xmlns:p14="http://schemas.microsoft.com/office/powerpoint/2010/main" val="2373282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37</a:t>
            </a:fld>
            <a:endParaRPr lang="en-US" dirty="0"/>
          </a:p>
        </p:txBody>
      </p:sp>
    </p:spTree>
    <p:extLst>
      <p:ext uri="{BB962C8B-B14F-4D97-AF65-F5344CB8AC3E}">
        <p14:creationId xmlns:p14="http://schemas.microsoft.com/office/powerpoint/2010/main" val="139768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38</a:t>
            </a:fld>
            <a:endParaRPr lang="en-US" dirty="0"/>
          </a:p>
        </p:txBody>
      </p:sp>
    </p:spTree>
    <p:extLst>
      <p:ext uri="{BB962C8B-B14F-4D97-AF65-F5344CB8AC3E}">
        <p14:creationId xmlns:p14="http://schemas.microsoft.com/office/powerpoint/2010/main" val="385903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39</a:t>
            </a:fld>
            <a:endParaRPr lang="en-US" dirty="0"/>
          </a:p>
        </p:txBody>
      </p:sp>
    </p:spTree>
    <p:extLst>
      <p:ext uri="{BB962C8B-B14F-4D97-AF65-F5344CB8AC3E}">
        <p14:creationId xmlns:p14="http://schemas.microsoft.com/office/powerpoint/2010/main" val="79331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40</a:t>
            </a:fld>
            <a:endParaRPr lang="en-US" dirty="0"/>
          </a:p>
        </p:txBody>
      </p:sp>
    </p:spTree>
    <p:extLst>
      <p:ext uri="{BB962C8B-B14F-4D97-AF65-F5344CB8AC3E}">
        <p14:creationId xmlns:p14="http://schemas.microsoft.com/office/powerpoint/2010/main" val="1041736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DBF47-9195-0046-B140-6377ACB7B5A4}" type="slidenum">
              <a:rPr lang="en-US" smtClean="0"/>
              <a:t>41</a:t>
            </a:fld>
            <a:endParaRPr lang="en-US" dirty="0"/>
          </a:p>
        </p:txBody>
      </p:sp>
    </p:spTree>
    <p:extLst>
      <p:ext uri="{BB962C8B-B14F-4D97-AF65-F5344CB8AC3E}">
        <p14:creationId xmlns:p14="http://schemas.microsoft.com/office/powerpoint/2010/main" val="366397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42</a:t>
            </a:fld>
            <a:endParaRPr lang="en-US" dirty="0"/>
          </a:p>
        </p:txBody>
      </p:sp>
    </p:spTree>
    <p:extLst>
      <p:ext uri="{BB962C8B-B14F-4D97-AF65-F5344CB8AC3E}">
        <p14:creationId xmlns:p14="http://schemas.microsoft.com/office/powerpoint/2010/main" val="3125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3</a:t>
            </a:fld>
            <a:endParaRPr lang="en-US" dirty="0"/>
          </a:p>
        </p:txBody>
      </p:sp>
    </p:spTree>
    <p:extLst>
      <p:ext uri="{BB962C8B-B14F-4D97-AF65-F5344CB8AC3E}">
        <p14:creationId xmlns:p14="http://schemas.microsoft.com/office/powerpoint/2010/main" val="350452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4</a:t>
            </a:fld>
            <a:endParaRPr lang="en-US" dirty="0"/>
          </a:p>
        </p:txBody>
      </p:sp>
    </p:spTree>
    <p:extLst>
      <p:ext uri="{BB962C8B-B14F-4D97-AF65-F5344CB8AC3E}">
        <p14:creationId xmlns:p14="http://schemas.microsoft.com/office/powerpoint/2010/main" val="176369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DBF47-9195-0046-B140-6377ACB7B5A4}" type="slidenum">
              <a:rPr lang="en-US" smtClean="0"/>
              <a:t>5</a:t>
            </a:fld>
            <a:endParaRPr lang="en-US" dirty="0"/>
          </a:p>
        </p:txBody>
      </p:sp>
    </p:spTree>
    <p:extLst>
      <p:ext uri="{BB962C8B-B14F-4D97-AF65-F5344CB8AC3E}">
        <p14:creationId xmlns:p14="http://schemas.microsoft.com/office/powerpoint/2010/main" val="18622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6</a:t>
            </a:fld>
            <a:endParaRPr lang="en-US" dirty="0"/>
          </a:p>
        </p:txBody>
      </p:sp>
    </p:spTree>
    <p:extLst>
      <p:ext uri="{BB962C8B-B14F-4D97-AF65-F5344CB8AC3E}">
        <p14:creationId xmlns:p14="http://schemas.microsoft.com/office/powerpoint/2010/main" val="297679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7</a:t>
            </a:fld>
            <a:endParaRPr lang="en-US" dirty="0"/>
          </a:p>
        </p:txBody>
      </p:sp>
    </p:spTree>
    <p:extLst>
      <p:ext uri="{BB962C8B-B14F-4D97-AF65-F5344CB8AC3E}">
        <p14:creationId xmlns:p14="http://schemas.microsoft.com/office/powerpoint/2010/main" val="289667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8</a:t>
            </a:fld>
            <a:endParaRPr lang="en-US" dirty="0"/>
          </a:p>
        </p:txBody>
      </p:sp>
    </p:spTree>
    <p:extLst>
      <p:ext uri="{BB962C8B-B14F-4D97-AF65-F5344CB8AC3E}">
        <p14:creationId xmlns:p14="http://schemas.microsoft.com/office/powerpoint/2010/main" val="418842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9</a:t>
            </a:fld>
            <a:endParaRPr lang="en-US" dirty="0"/>
          </a:p>
        </p:txBody>
      </p:sp>
    </p:spTree>
    <p:extLst>
      <p:ext uri="{BB962C8B-B14F-4D97-AF65-F5344CB8AC3E}">
        <p14:creationId xmlns:p14="http://schemas.microsoft.com/office/powerpoint/2010/main" val="2452476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54964" y="55143"/>
            <a:ext cx="9057600" cy="890018"/>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a:grpSpLocks/>
          </p:cNvGrpSpPr>
          <p:nvPr userDrawn="1"/>
        </p:nvGrpSpPr>
        <p:grpSpPr bwMode="auto">
          <a:xfrm>
            <a:off x="49142" y="4771489"/>
            <a:ext cx="9057600" cy="460905"/>
            <a:chOff x="540" y="13103"/>
            <a:chExt cx="11177" cy="576"/>
          </a:xfrm>
        </p:grpSpPr>
        <p:grpSp>
          <p:nvGrpSpPr>
            <p:cNvPr id="11"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2"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3"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4"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sp>
        <p:nvSpPr>
          <p:cNvPr id="3074" name="Rectangle 2"/>
          <p:cNvSpPr>
            <a:spLocks noGrp="1" noChangeArrowheads="1"/>
          </p:cNvSpPr>
          <p:nvPr>
            <p:ph type="ctrTitle"/>
          </p:nvPr>
        </p:nvSpPr>
        <p:spPr>
          <a:xfrm>
            <a:off x="0" y="2443163"/>
            <a:ext cx="9144000" cy="830262"/>
          </a:xfrm>
        </p:spPr>
        <p:txBody>
          <a:bodyPr anchor="t"/>
          <a:lstStyle>
            <a:lvl1pPr algn="ctr">
              <a:defRPr sz="4800">
                <a:latin typeface="Arial" pitchFamily="34" charset="0"/>
                <a:cs typeface="Arial" pitchFamily="34" charset="0"/>
              </a:defRPr>
            </a:lvl1pPr>
          </a:lstStyle>
          <a:p>
            <a:pPr lvl="0"/>
            <a:r>
              <a:rPr lang="en-US" altLang="en-US" noProof="0" dirty="0" smtClean="0"/>
              <a:t>Click to edit Master title style</a:t>
            </a:r>
            <a:endParaRPr lang="en-CA" altLang="en-US" noProof="0" dirty="0" smtClean="0"/>
          </a:p>
        </p:txBody>
      </p:sp>
      <p:sp>
        <p:nvSpPr>
          <p:cNvPr id="6" name="Rectangle 5"/>
          <p:cNvSpPr/>
          <p:nvPr userDrawn="1"/>
        </p:nvSpPr>
        <p:spPr bwMode="auto">
          <a:xfrm>
            <a:off x="43200"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Grp="1" noChangeArrowheads="1"/>
          </p:cNvSpPr>
          <p:nvPr>
            <p:ph type="subTitle" idx="1"/>
          </p:nvPr>
        </p:nvSpPr>
        <p:spPr>
          <a:xfrm>
            <a:off x="0" y="3227388"/>
            <a:ext cx="9144000" cy="1584325"/>
          </a:xfrm>
        </p:spPr>
        <p:txBody>
          <a:bodyPr/>
          <a:lstStyle>
            <a:lvl1pPr marL="0" indent="0" algn="ctr">
              <a:spcAft>
                <a:spcPct val="0"/>
              </a:spcAft>
              <a:buFont typeface="Times" panose="02020603050405020304" pitchFamily="18" charset="0"/>
              <a:buNone/>
              <a:defRPr sz="2200">
                <a:latin typeface="Arial" pitchFamily="34" charset="0"/>
                <a:cs typeface="Arial" pitchFamily="34" charset="0"/>
              </a:defRPr>
            </a:lvl1pPr>
          </a:lstStyle>
          <a:p>
            <a:pPr lvl="0"/>
            <a:r>
              <a:rPr lang="en-US" altLang="en-US" noProof="0" dirty="0" smtClean="0"/>
              <a:t>Click to edit Master subtitle style</a:t>
            </a:r>
            <a:endParaRPr lang="en-CA" altLang="en-US" noProof="0" dirty="0" smtClean="0"/>
          </a:p>
        </p:txBody>
      </p:sp>
      <p:sp>
        <p:nvSpPr>
          <p:cNvPr id="3076" name="Rectangle 4"/>
          <p:cNvSpPr>
            <a:spLocks noGrp="1" noChangeArrowheads="1"/>
          </p:cNvSpPr>
          <p:nvPr>
            <p:ph type="dt" sz="half" idx="2"/>
          </p:nvPr>
        </p:nvSpPr>
        <p:spPr/>
        <p:txBody>
          <a:bodyPr/>
          <a:lstStyle>
            <a:lvl1pPr>
              <a:defRPr>
                <a:latin typeface="Arial" pitchFamily="34" charset="0"/>
                <a:cs typeface="Arial" pitchFamily="34" charset="0"/>
              </a:defRPr>
            </a:lvl1pPr>
          </a:lstStyle>
          <a:p>
            <a:endParaRPr lang="en-CA" altLang="en-US" dirty="0"/>
          </a:p>
        </p:txBody>
      </p:sp>
      <p:sp>
        <p:nvSpPr>
          <p:cNvPr id="3077" name="Rectangle 5"/>
          <p:cNvSpPr>
            <a:spLocks noGrp="1" noChangeArrowheads="1"/>
          </p:cNvSpPr>
          <p:nvPr>
            <p:ph type="ftr" sz="quarter" idx="3"/>
          </p:nvPr>
        </p:nvSpPr>
        <p:spPr/>
        <p:txBody>
          <a:bodyPr/>
          <a:lstStyle>
            <a:lvl1pPr>
              <a:defRPr>
                <a:latin typeface="Arial" pitchFamily="34" charset="0"/>
                <a:cs typeface="Arial" pitchFamily="34" charset="0"/>
              </a:defRPr>
            </a:lvl1pPr>
          </a:lstStyle>
          <a:p>
            <a:endParaRPr lang="en-CA" altLang="en-US" dirty="0"/>
          </a:p>
        </p:txBody>
      </p:sp>
      <p:pic>
        <p:nvPicPr>
          <p:cNvPr id="8" name="Picture 7" descr="Symbol of the Government of Ontario | Local Health Integration Network&#10;&#10;Symbole du gouvernement de l'Ontario | Réseau local d'intégration des services de santé" title="Symbol of the Government of Ontario | Local Health Integration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2147" y="5413375"/>
            <a:ext cx="1676274" cy="104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03" y="71448"/>
            <a:ext cx="9028194" cy="8900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401A0B97-B55A-4B2B-82FB-57B72FDFEF58}" type="slidenum">
              <a:rPr lang="en-CA" altLang="en-US" smtClean="0"/>
              <a:pPr/>
              <a:t>‹#›</a:t>
            </a:fld>
            <a:endParaRPr lang="en-CA" altLang="en-US" dirty="0"/>
          </a:p>
        </p:txBody>
      </p:sp>
    </p:spTree>
    <p:extLst>
      <p:ext uri="{BB962C8B-B14F-4D97-AF65-F5344CB8AC3E}">
        <p14:creationId xmlns:p14="http://schemas.microsoft.com/office/powerpoint/2010/main" val="157116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87375"/>
            <a:ext cx="1943100" cy="5508625"/>
          </a:xfrm>
        </p:spPr>
        <p:txBody>
          <a:bodyPr vert="eaVert"/>
          <a:lstStyle>
            <a:lvl1pPr>
              <a:defRPr sz="2800">
                <a:latin typeface="Arial" pitchFamily="34" charset="0"/>
                <a:cs typeface="Arial"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a:xfrm>
            <a:off x="608013" y="587375"/>
            <a:ext cx="5678487" cy="55086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0E30A97-2A31-44F2-B50B-90A2D99E4059}" type="slidenum">
              <a:rPr lang="en-CA" altLang="en-US" smtClean="0"/>
              <a:pPr/>
              <a:t>‹#›</a:t>
            </a:fld>
            <a:endParaRPr lang="en-CA" altLang="en-US" dirty="0"/>
          </a:p>
        </p:txBody>
      </p:sp>
    </p:spTree>
    <p:extLst>
      <p:ext uri="{BB962C8B-B14F-4D97-AF65-F5344CB8AC3E}">
        <p14:creationId xmlns:p14="http://schemas.microsoft.com/office/powerpoint/2010/main" val="992554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45244" y="52388"/>
            <a:ext cx="9039489" cy="286279"/>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EB98B62D-60BB-408B-B603-7340AE0735C2}" type="slidenum">
              <a:rPr lang="en-CA" altLang="en-US" smtClean="0"/>
              <a:pPr/>
              <a:t>‹#›</a:t>
            </a:fld>
            <a:endParaRPr lang="en-CA" altLang="en-US" dirty="0"/>
          </a:p>
        </p:txBody>
      </p:sp>
    </p:spTree>
    <p:extLst>
      <p:ext uri="{BB962C8B-B14F-4D97-AF65-F5344CB8AC3E}">
        <p14:creationId xmlns:p14="http://schemas.microsoft.com/office/powerpoint/2010/main" val="2873508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atin typeface="Arial" pitchFamily="34" charset="0"/>
                <a:cs typeface="Arial" pitchFamily="34" charset="0"/>
              </a:defRPr>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Arial" pitchFamily="34" charset="0"/>
                <a:cs typeface="Arial"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79B05DB-9496-4BBF-B686-E9A7CFC6D59F}" type="slidenum">
              <a:rPr lang="en-CA" altLang="en-US" smtClean="0"/>
              <a:pPr/>
              <a:t>‹#›</a:t>
            </a:fld>
            <a:endParaRPr lang="en-CA" altLang="en-US" dirty="0"/>
          </a:p>
        </p:txBody>
      </p:sp>
    </p:spTree>
    <p:extLst>
      <p:ext uri="{BB962C8B-B14F-4D97-AF65-F5344CB8AC3E}">
        <p14:creationId xmlns:p14="http://schemas.microsoft.com/office/powerpoint/2010/main" val="146885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Content Placeholder 2"/>
          <p:cNvSpPr>
            <a:spLocks noGrp="1"/>
          </p:cNvSpPr>
          <p:nvPr>
            <p:ph sz="half" idx="1"/>
          </p:nvPr>
        </p:nvSpPr>
        <p:spPr>
          <a:xfrm>
            <a:off x="608013" y="1981200"/>
            <a:ext cx="38100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570413" y="1981200"/>
            <a:ext cx="38100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8BBD2487-2CF1-4A2C-BF36-0A1BE54559AB}" type="slidenum">
              <a:rPr lang="en-CA" altLang="en-US" smtClean="0"/>
              <a:pPr/>
              <a:t>‹#›</a:t>
            </a:fld>
            <a:endParaRPr lang="en-CA" altLang="en-US" dirty="0"/>
          </a:p>
        </p:txBody>
      </p:sp>
    </p:spTree>
    <p:extLst>
      <p:ext uri="{BB962C8B-B14F-4D97-AF65-F5344CB8AC3E}">
        <p14:creationId xmlns:p14="http://schemas.microsoft.com/office/powerpoint/2010/main" val="2441582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fld id="{8664D6DB-877D-4252-A41B-BDD4EA64C473}" type="slidenum">
              <a:rPr lang="en-CA" altLang="en-US" smtClean="0"/>
              <a:pPr/>
              <a:t>‹#›</a:t>
            </a:fld>
            <a:endParaRPr lang="en-CA" altLang="en-US" dirty="0"/>
          </a:p>
        </p:txBody>
      </p:sp>
    </p:spTree>
    <p:extLst>
      <p:ext uri="{BB962C8B-B14F-4D97-AF65-F5344CB8AC3E}">
        <p14:creationId xmlns:p14="http://schemas.microsoft.com/office/powerpoint/2010/main" val="175548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31E5023-900C-4AC2-8031-C3AD62B0D830}" type="slidenum">
              <a:rPr lang="en-CA" altLang="en-US" smtClean="0"/>
              <a:pPr/>
              <a:t>‹#›</a:t>
            </a:fld>
            <a:endParaRPr lang="en-CA" altLang="en-US" dirty="0"/>
          </a:p>
        </p:txBody>
      </p:sp>
    </p:spTree>
    <p:extLst>
      <p:ext uri="{BB962C8B-B14F-4D97-AF65-F5344CB8AC3E}">
        <p14:creationId xmlns:p14="http://schemas.microsoft.com/office/powerpoint/2010/main" val="92961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1F4CF3C8-E9AC-48DD-A1E4-B344C60FC0CD}" type="slidenum">
              <a:rPr lang="en-CA" altLang="en-US" smtClean="0"/>
              <a:pPr/>
              <a:t>‹#›</a:t>
            </a:fld>
            <a:endParaRPr lang="en-CA" altLang="en-US" dirty="0"/>
          </a:p>
        </p:txBody>
      </p:sp>
    </p:spTree>
    <p:extLst>
      <p:ext uri="{BB962C8B-B14F-4D97-AF65-F5344CB8AC3E}">
        <p14:creationId xmlns:p14="http://schemas.microsoft.com/office/powerpoint/2010/main" val="232948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itchFamily="34" charset="0"/>
                <a:cs typeface="Arial"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B7321CE5-EBAB-471C-B65D-9F5617526FCF}" type="slidenum">
              <a:rPr lang="en-CA" altLang="en-US" smtClean="0"/>
              <a:pPr/>
              <a:t>‹#›</a:t>
            </a:fld>
            <a:endParaRPr lang="en-CA" altLang="en-US" dirty="0"/>
          </a:p>
        </p:txBody>
      </p:sp>
    </p:spTree>
    <p:extLst>
      <p:ext uri="{BB962C8B-B14F-4D97-AF65-F5344CB8AC3E}">
        <p14:creationId xmlns:p14="http://schemas.microsoft.com/office/powerpoint/2010/main" val="32150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itchFamily="34" charset="0"/>
                <a:cs typeface="Arial"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635D404F-9FCC-4D1C-9F2B-5161D3891056}" type="slidenum">
              <a:rPr lang="en-CA" altLang="en-US" smtClean="0"/>
              <a:pPr/>
              <a:t>‹#›</a:t>
            </a:fld>
            <a:endParaRPr lang="en-CA" altLang="en-US" dirty="0"/>
          </a:p>
        </p:txBody>
      </p:sp>
    </p:spTree>
    <p:extLst>
      <p:ext uri="{BB962C8B-B14F-4D97-AF65-F5344CB8AC3E}">
        <p14:creationId xmlns:p14="http://schemas.microsoft.com/office/powerpoint/2010/main" val="331803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45244" y="52388"/>
            <a:ext cx="9058275" cy="286279"/>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1026" name="Rectangle 2"/>
          <p:cNvSpPr>
            <a:spLocks noGrp="1" noChangeArrowheads="1"/>
          </p:cNvSpPr>
          <p:nvPr>
            <p:ph type="title"/>
          </p:nvPr>
        </p:nvSpPr>
        <p:spPr bwMode="auto">
          <a:xfrm>
            <a:off x="609600" y="587375"/>
            <a:ext cx="7772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CA" altLang="en-US" dirty="0" smtClean="0"/>
          </a:p>
        </p:txBody>
      </p:sp>
      <p:sp>
        <p:nvSpPr>
          <p:cNvPr id="1027" name="Rectangle 3"/>
          <p:cNvSpPr>
            <a:spLocks noGrp="1" noChangeArrowheads="1"/>
          </p:cNvSpPr>
          <p:nvPr>
            <p:ph type="body" idx="1"/>
          </p:nvPr>
        </p:nvSpPr>
        <p:spPr bwMode="auto">
          <a:xfrm>
            <a:off x="608013"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CA" altLang="en-US"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aseline="0">
                <a:latin typeface="Calibri"/>
                <a:cs typeface="Calibri"/>
              </a:defRPr>
            </a:lvl1pPr>
          </a:lstStyle>
          <a:p>
            <a:endParaRPr lang="en-CA"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yriad Pro" panose="020B0503030403020204" pitchFamily="34" charset="0"/>
              </a:defRPr>
            </a:lvl1pPr>
          </a:lstStyle>
          <a:p>
            <a:endParaRPr lang="en-CA"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yriad Pro" panose="020B0503030403020204" pitchFamily="34" charset="0"/>
              </a:defRPr>
            </a:lvl1pPr>
          </a:lstStyle>
          <a:p>
            <a:fld id="{FBB7C1EF-6128-495E-852A-726B263EF764}" type="slidenum">
              <a:rPr lang="en-CA" altLang="en-US" smtClean="0"/>
              <a:pPr/>
              <a:t>‹#›</a:t>
            </a:fld>
            <a:endParaRPr lang="en-CA" altLang="en-US" dirty="0"/>
          </a:p>
        </p:txBody>
      </p:sp>
      <p:sp>
        <p:nvSpPr>
          <p:cNvPr id="9" name="Rectangle 8"/>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460375" indent="-460375" algn="l" rtl="0" eaLnBrk="1" fontAlgn="base" hangingPunct="1">
        <a:spcBef>
          <a:spcPct val="0"/>
        </a:spcBef>
        <a:spcAft>
          <a:spcPct val="10000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860425" indent="-28575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203325"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www.northeastcss.ca/Uploads/ContentDocuments/NELHINCSSReferralform.pdf" TargetMode="External"/><Relationship Id="rId3" Type="http://schemas.openxmlformats.org/officeDocument/2006/relationships/hyperlink" Target="https://www.youtube.com/watch?v=bggyOlAM8B8&amp;feature=youtu.be" TargetMode="External"/><Relationship Id="rId7" Type="http://schemas.openxmlformats.org/officeDocument/2006/relationships/hyperlink" Target="http://www.northeastcss.ca/Uploads/ContentDocuments/SPUTTrainingUpdatedMay2015.pdf" TargetMode="External"/><Relationship Id="rId2" Type="http://schemas.openxmlformats.org/officeDocument/2006/relationships/hyperlink" Target="http://northeastcss.ca/" TargetMode="External"/><Relationship Id="rId1" Type="http://schemas.openxmlformats.org/officeDocument/2006/relationships/slideLayout" Target="../slideLayouts/slideLayout2.xml"/><Relationship Id="rId6" Type="http://schemas.openxmlformats.org/officeDocument/2006/relationships/hyperlink" Target="http://www.northeastcss.ca/Uploads/ContentDocuments/Referral%20to%20CSS%20-%20Reminder%20-%20Refresher.pdf" TargetMode="External"/><Relationship Id="rId11" Type="http://schemas.openxmlformats.org/officeDocument/2006/relationships/image" Target="../media/image20.png"/><Relationship Id="rId5" Type="http://schemas.openxmlformats.org/officeDocument/2006/relationships/hyperlink" Target="http://www.northeastcss.ca/Uploads/ContentDocuments/CSSReferenceTraining.pdf" TargetMode="External"/><Relationship Id="rId10" Type="http://schemas.openxmlformats.org/officeDocument/2006/relationships/hyperlink" Target="http://www.northeastcss.ca/Uploads/ContentDocuments/FutureStateCSSReferralPathway.pdf" TargetMode="External"/><Relationship Id="rId4" Type="http://schemas.openxmlformats.org/officeDocument/2006/relationships/hyperlink" Target="http://www.northeastcss.ca/Uploads/ContentDocuments/Referral%20to%20CSS%20-%20Quick%20Tips%20Guide.pdf" TargetMode="External"/><Relationship Id="rId9" Type="http://schemas.openxmlformats.org/officeDocument/2006/relationships/hyperlink" Target="http://www.northeastcss.ca/Uploads/ContentDocuments/NELHINCSSReferralFormFrench.pdf"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mailto:admin@necss.c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mailto:admin@necss.c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northeastcss.c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566863"/>
            <a:ext cx="9144000" cy="1595438"/>
          </a:xfrm>
        </p:spPr>
        <p:txBody>
          <a:bodyPr/>
          <a:lstStyle/>
          <a:p>
            <a:r>
              <a:rPr lang="en-US" altLang="en-US" sz="4000" dirty="0" smtClean="0"/>
              <a:t>Referral to </a:t>
            </a:r>
            <a:br>
              <a:rPr lang="en-US" altLang="en-US" sz="4000" dirty="0" smtClean="0"/>
            </a:br>
            <a:r>
              <a:rPr lang="en-US" altLang="en-US" sz="4000" dirty="0" smtClean="0"/>
              <a:t>Community Support Services</a:t>
            </a:r>
            <a:endParaRPr lang="en-US" altLang="en-US" sz="3200" dirty="0"/>
          </a:p>
        </p:txBody>
      </p:sp>
      <p:sp>
        <p:nvSpPr>
          <p:cNvPr id="5123" name="Rectangle 3"/>
          <p:cNvSpPr>
            <a:spLocks noGrp="1" noChangeArrowheads="1"/>
          </p:cNvSpPr>
          <p:nvPr>
            <p:ph type="subTitle" idx="1"/>
          </p:nvPr>
        </p:nvSpPr>
        <p:spPr>
          <a:xfrm>
            <a:off x="0" y="3646488"/>
            <a:ext cx="9144000" cy="1584325"/>
          </a:xfrm>
        </p:spPr>
        <p:txBody>
          <a:bodyPr/>
          <a:lstStyle/>
          <a:p>
            <a:r>
              <a:rPr lang="en-US" altLang="en-US" sz="3600" b="1" dirty="0" smtClean="0">
                <a:solidFill>
                  <a:schemeClr val="tx2">
                    <a:lumMod val="60000"/>
                    <a:lumOff val="40000"/>
                  </a:schemeClr>
                </a:solidFill>
                <a:latin typeface="Arial"/>
                <a:cs typeface="Arial"/>
              </a:rPr>
              <a:t>August 2015</a:t>
            </a:r>
          </a:p>
          <a:p>
            <a:endParaRPr lang="en-US" altLang="en-US" sz="3600" b="1" dirty="0">
              <a:solidFill>
                <a:schemeClr val="tx2">
                  <a:lumMod val="60000"/>
                  <a:lumOff val="40000"/>
                </a:schemeClr>
              </a:solidFill>
              <a:latin typeface="Arial"/>
              <a:cs typeface="Arial"/>
            </a:endParaRPr>
          </a:p>
          <a:p>
            <a:pPr algn="l"/>
            <a:r>
              <a:rPr lang="en-US" altLang="en-US" sz="1200" b="1" dirty="0" smtClean="0">
                <a:solidFill>
                  <a:schemeClr val="tx2">
                    <a:lumMod val="60000"/>
                    <a:lumOff val="40000"/>
                  </a:schemeClr>
                </a:solidFill>
                <a:latin typeface="Arial"/>
                <a:cs typeface="Arial"/>
              </a:rPr>
              <a:t>For posting</a:t>
            </a:r>
            <a:endParaRPr lang="en-US" altLang="en-US" sz="1200" b="1" dirty="0">
              <a:solidFill>
                <a:schemeClr val="tx2">
                  <a:lumMod val="60000"/>
                  <a:lumOff val="40000"/>
                </a:schemeClr>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lstStyle/>
          <a:p>
            <a:r>
              <a:rPr lang="en-US" dirty="0" smtClean="0">
                <a:latin typeface="Arial"/>
                <a:cs typeface="Arial"/>
              </a:rPr>
              <a:t>Referral Process </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1F4CF3C8-E9AC-48DD-A1E4-B344C60FC0CD}" type="slidenum">
              <a:rPr lang="en-CA" altLang="en-US" smtClean="0">
                <a:latin typeface="Arial"/>
                <a:cs typeface="Arial"/>
              </a:rPr>
              <a:pPr/>
              <a:t>10</a:t>
            </a:fld>
            <a:endParaRPr lang="en-CA" altLang="en-US" dirty="0">
              <a:latin typeface="Arial"/>
              <a:cs typeface="Arial"/>
            </a:endParaRPr>
          </a:p>
        </p:txBody>
      </p:sp>
      <p:grpSp>
        <p:nvGrpSpPr>
          <p:cNvPr id="38" name="Group 37"/>
          <p:cNvGrpSpPr/>
          <p:nvPr/>
        </p:nvGrpSpPr>
        <p:grpSpPr>
          <a:xfrm>
            <a:off x="921913" y="2290234"/>
            <a:ext cx="1172633" cy="893233"/>
            <a:chOff x="0" y="1418417"/>
            <a:chExt cx="763329" cy="950434"/>
          </a:xfrm>
          <a:solidFill>
            <a:schemeClr val="accent6">
              <a:lumMod val="60000"/>
              <a:lumOff val="40000"/>
            </a:schemeClr>
          </a:solidFill>
        </p:grpSpPr>
        <p:sp>
          <p:nvSpPr>
            <p:cNvPr id="59" name="Rounded Rectangle 16"/>
            <p:cNvSpPr/>
            <p:nvPr/>
          </p:nvSpPr>
          <p:spPr>
            <a:xfrm>
              <a:off x="0" y="1418417"/>
              <a:ext cx="763329" cy="950434"/>
            </a:xfrm>
            <a:prstGeom prst="diamond">
              <a:avLst/>
            </a:prstGeom>
            <a:grpFill/>
            <a:ln w="3175" cmpd="sng"/>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Arial"/>
                <a:cs typeface="Arial"/>
              </a:endParaRPr>
            </a:p>
          </p:txBody>
        </p:sp>
        <p:sp>
          <p:nvSpPr>
            <p:cNvPr id="60" name="Rounded Rectangle 4"/>
            <p:cNvSpPr/>
            <p:nvPr/>
          </p:nvSpPr>
          <p:spPr>
            <a:xfrm>
              <a:off x="22357" y="1440774"/>
              <a:ext cx="718615" cy="905720"/>
            </a:xfrm>
            <a:prstGeom prst="diamond">
              <a:avLst/>
            </a:prstGeom>
            <a:grpFill/>
            <a:ln w="3175" cmpd="sng"/>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050" kern="1200" dirty="0">
                  <a:latin typeface="Arial"/>
                  <a:cs typeface="Arial"/>
                </a:rPr>
                <a:t>11. Client eligible?</a:t>
              </a:r>
            </a:p>
          </p:txBody>
        </p:sp>
      </p:grpSp>
      <p:grpSp>
        <p:nvGrpSpPr>
          <p:cNvPr id="39" name="Group 38"/>
          <p:cNvGrpSpPr/>
          <p:nvPr/>
        </p:nvGrpSpPr>
        <p:grpSpPr>
          <a:xfrm>
            <a:off x="3967278" y="2196850"/>
            <a:ext cx="864000" cy="1080000"/>
            <a:chOff x="3045365" y="1320800"/>
            <a:chExt cx="900001" cy="1224001"/>
          </a:xfrm>
        </p:grpSpPr>
        <p:sp>
          <p:nvSpPr>
            <p:cNvPr id="57" name="Rounded Rectangle 56"/>
            <p:cNvSpPr/>
            <p:nvPr/>
          </p:nvSpPr>
          <p:spPr>
            <a:xfrm>
              <a:off x="3045365" y="132080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58" name="Rounded Rectangle 4"/>
            <p:cNvSpPr/>
            <p:nvPr/>
          </p:nvSpPr>
          <p:spPr>
            <a:xfrm>
              <a:off x="3071725" y="13471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14. Contact client to (1) book services OR (2) place on wait list</a:t>
              </a:r>
            </a:p>
          </p:txBody>
        </p:sp>
      </p:grpSp>
      <p:grpSp>
        <p:nvGrpSpPr>
          <p:cNvPr id="41" name="Group 40"/>
          <p:cNvGrpSpPr/>
          <p:nvPr/>
        </p:nvGrpSpPr>
        <p:grpSpPr>
          <a:xfrm>
            <a:off x="1076229" y="3885950"/>
            <a:ext cx="864000" cy="1080000"/>
            <a:chOff x="162465" y="3009900"/>
            <a:chExt cx="900001" cy="1224001"/>
          </a:xfrm>
        </p:grpSpPr>
        <p:sp>
          <p:nvSpPr>
            <p:cNvPr id="55" name="Rounded Rectangle 54"/>
            <p:cNvSpPr/>
            <p:nvPr/>
          </p:nvSpPr>
          <p:spPr>
            <a:xfrm>
              <a:off x="162465" y="300990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56" name="Rounded Rectangle 4"/>
            <p:cNvSpPr/>
            <p:nvPr/>
          </p:nvSpPr>
          <p:spPr>
            <a:xfrm>
              <a:off x="188825" y="30362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12. Inform Referring HSP that client not eligible</a:t>
              </a:r>
            </a:p>
          </p:txBody>
        </p:sp>
      </p:grpSp>
      <p:grpSp>
        <p:nvGrpSpPr>
          <p:cNvPr id="42" name="Group 41"/>
          <p:cNvGrpSpPr/>
          <p:nvPr/>
        </p:nvGrpSpPr>
        <p:grpSpPr>
          <a:xfrm>
            <a:off x="2252778" y="3885950"/>
            <a:ext cx="864000" cy="1080000"/>
            <a:chOff x="1330865" y="3009900"/>
            <a:chExt cx="900001" cy="1224001"/>
          </a:xfrm>
        </p:grpSpPr>
        <p:sp>
          <p:nvSpPr>
            <p:cNvPr id="53" name="Rounded Rectangle 52"/>
            <p:cNvSpPr/>
            <p:nvPr/>
          </p:nvSpPr>
          <p:spPr>
            <a:xfrm>
              <a:off x="1330865" y="300990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54" name="Rounded Rectangle 4"/>
            <p:cNvSpPr/>
            <p:nvPr/>
          </p:nvSpPr>
          <p:spPr>
            <a:xfrm>
              <a:off x="1357225" y="30362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13. Inform client that they are not eligible</a:t>
              </a:r>
            </a:p>
          </p:txBody>
        </p:sp>
      </p:grpSp>
      <p:sp>
        <p:nvSpPr>
          <p:cNvPr id="43" name="Rounded Rectangle 42"/>
          <p:cNvSpPr/>
          <p:nvPr/>
        </p:nvSpPr>
        <p:spPr>
          <a:xfrm>
            <a:off x="3433000" y="4274888"/>
            <a:ext cx="718615" cy="314665"/>
          </a:xfrm>
          <a:prstGeom prst="roundRect">
            <a:avLst/>
          </a:prstGeom>
          <a:solidFill>
            <a:srgbClr val="3366FF"/>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000" kern="1200" dirty="0">
                <a:solidFill>
                  <a:schemeClr val="bg1"/>
                </a:solidFill>
                <a:latin typeface="Arial"/>
                <a:cs typeface="Arial"/>
              </a:rPr>
              <a:t>END</a:t>
            </a:r>
          </a:p>
        </p:txBody>
      </p:sp>
      <p:grpSp>
        <p:nvGrpSpPr>
          <p:cNvPr id="44" name="Group 43"/>
          <p:cNvGrpSpPr/>
          <p:nvPr/>
        </p:nvGrpSpPr>
        <p:grpSpPr>
          <a:xfrm>
            <a:off x="5542078" y="3466850"/>
            <a:ext cx="864000" cy="1080000"/>
            <a:chOff x="4620165" y="2590800"/>
            <a:chExt cx="900001" cy="1224001"/>
          </a:xfrm>
        </p:grpSpPr>
        <p:sp>
          <p:nvSpPr>
            <p:cNvPr id="51" name="Rounded Rectangle 50"/>
            <p:cNvSpPr/>
            <p:nvPr/>
          </p:nvSpPr>
          <p:spPr>
            <a:xfrm>
              <a:off x="4620165" y="259080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52" name="Rounded Rectangle 4"/>
            <p:cNvSpPr/>
            <p:nvPr/>
          </p:nvSpPr>
          <p:spPr>
            <a:xfrm>
              <a:off x="4646525" y="26171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16. Place client on wait list</a:t>
              </a:r>
            </a:p>
          </p:txBody>
        </p:sp>
      </p:grpSp>
      <p:grpSp>
        <p:nvGrpSpPr>
          <p:cNvPr id="45" name="Group 44"/>
          <p:cNvGrpSpPr/>
          <p:nvPr/>
        </p:nvGrpSpPr>
        <p:grpSpPr>
          <a:xfrm>
            <a:off x="5542078" y="876050"/>
            <a:ext cx="864000" cy="1080000"/>
            <a:chOff x="4620165" y="0"/>
            <a:chExt cx="900001" cy="1224001"/>
          </a:xfrm>
        </p:grpSpPr>
        <p:sp>
          <p:nvSpPr>
            <p:cNvPr id="49" name="Rounded Rectangle 48"/>
            <p:cNvSpPr/>
            <p:nvPr/>
          </p:nvSpPr>
          <p:spPr>
            <a:xfrm>
              <a:off x="4620165"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50" name="Rounded Rectangle 4"/>
            <p:cNvSpPr/>
            <p:nvPr/>
          </p:nvSpPr>
          <p:spPr>
            <a:xfrm>
              <a:off x="4646525" y="263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15. Arrange/document service appt details</a:t>
              </a:r>
            </a:p>
          </p:txBody>
        </p:sp>
      </p:grpSp>
      <p:grpSp>
        <p:nvGrpSpPr>
          <p:cNvPr id="46" name="Group 45"/>
          <p:cNvGrpSpPr/>
          <p:nvPr/>
        </p:nvGrpSpPr>
        <p:grpSpPr>
          <a:xfrm>
            <a:off x="7024055" y="2196850"/>
            <a:ext cx="1333499" cy="1080000"/>
            <a:chOff x="6102142" y="1320800"/>
            <a:chExt cx="900001" cy="1224001"/>
          </a:xfrm>
        </p:grpSpPr>
        <p:sp>
          <p:nvSpPr>
            <p:cNvPr id="47" name="Rounded Rectangle 46"/>
            <p:cNvSpPr/>
            <p:nvPr/>
          </p:nvSpPr>
          <p:spPr>
            <a:xfrm>
              <a:off x="6102142" y="132080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48" name="Rounded Rectangle 4"/>
            <p:cNvSpPr/>
            <p:nvPr/>
          </p:nvSpPr>
          <p:spPr>
            <a:xfrm>
              <a:off x="6128502" y="13471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17. If required, notify Referring HSP that (1) client’s services booked or (2) client wait listed</a:t>
              </a:r>
            </a:p>
          </p:txBody>
        </p:sp>
      </p:grpSp>
      <p:sp>
        <p:nvSpPr>
          <p:cNvPr id="66" name="TextBox 65"/>
          <p:cNvSpPr txBox="1"/>
          <p:nvPr/>
        </p:nvSpPr>
        <p:spPr>
          <a:xfrm>
            <a:off x="2607733" y="2609892"/>
            <a:ext cx="457200" cy="253916"/>
          </a:xfrm>
          <a:prstGeom prst="rect">
            <a:avLst/>
          </a:prstGeom>
          <a:noFill/>
        </p:spPr>
        <p:txBody>
          <a:bodyPr wrap="square" rtlCol="0">
            <a:spAutoFit/>
          </a:bodyPr>
          <a:lstStyle/>
          <a:p>
            <a:r>
              <a:rPr lang="en-US" sz="1050" dirty="0" smtClean="0">
                <a:latin typeface="Arial"/>
                <a:cs typeface="Arial"/>
              </a:rPr>
              <a:t>Yes</a:t>
            </a:r>
            <a:endParaRPr lang="en-US" sz="1050" dirty="0">
              <a:latin typeface="Arial"/>
              <a:cs typeface="Arial"/>
            </a:endParaRPr>
          </a:p>
        </p:txBody>
      </p:sp>
      <p:sp>
        <p:nvSpPr>
          <p:cNvPr id="67" name="TextBox 66"/>
          <p:cNvSpPr txBox="1"/>
          <p:nvPr/>
        </p:nvSpPr>
        <p:spPr>
          <a:xfrm>
            <a:off x="1321962" y="3403600"/>
            <a:ext cx="372534" cy="253916"/>
          </a:xfrm>
          <a:prstGeom prst="rect">
            <a:avLst/>
          </a:prstGeom>
          <a:noFill/>
        </p:spPr>
        <p:txBody>
          <a:bodyPr wrap="square" rtlCol="0">
            <a:spAutoFit/>
          </a:bodyPr>
          <a:lstStyle/>
          <a:p>
            <a:r>
              <a:rPr lang="en-US" sz="1050" dirty="0" smtClean="0">
                <a:latin typeface="Arial"/>
                <a:cs typeface="Arial"/>
              </a:rPr>
              <a:t>No</a:t>
            </a:r>
            <a:endParaRPr lang="en-US" sz="1050" dirty="0">
              <a:latin typeface="Arial"/>
              <a:cs typeface="Arial"/>
            </a:endParaRPr>
          </a:p>
        </p:txBody>
      </p:sp>
      <p:cxnSp>
        <p:nvCxnSpPr>
          <p:cNvPr id="69" name="Straight Arrow Connector 68"/>
          <p:cNvCxnSpPr>
            <a:stCxn id="67" idx="2"/>
            <a:endCxn id="55" idx="0"/>
          </p:cNvCxnSpPr>
          <p:nvPr/>
        </p:nvCxnSpPr>
        <p:spPr bwMode="auto">
          <a:xfrm>
            <a:off x="1508229" y="3657516"/>
            <a:ext cx="0" cy="2284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1" name="Straight Arrow Connector 70"/>
          <p:cNvCxnSpPr>
            <a:stCxn id="59" idx="2"/>
            <a:endCxn id="67" idx="0"/>
          </p:cNvCxnSpPr>
          <p:nvPr/>
        </p:nvCxnSpPr>
        <p:spPr bwMode="auto">
          <a:xfrm flipH="1">
            <a:off x="1508229" y="3183467"/>
            <a:ext cx="1" cy="22013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3" name="Straight Arrow Connector 72"/>
          <p:cNvCxnSpPr>
            <a:stCxn id="59" idx="3"/>
            <a:endCxn id="66" idx="1"/>
          </p:cNvCxnSpPr>
          <p:nvPr/>
        </p:nvCxnSpPr>
        <p:spPr bwMode="auto">
          <a:xfrm flipV="1">
            <a:off x="2094546" y="2736850"/>
            <a:ext cx="513187"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66" idx="3"/>
          </p:cNvCxnSpPr>
          <p:nvPr/>
        </p:nvCxnSpPr>
        <p:spPr bwMode="auto">
          <a:xfrm>
            <a:off x="3064933" y="2736850"/>
            <a:ext cx="829734" cy="63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7" name="Straight Arrow Connector 76"/>
          <p:cNvCxnSpPr>
            <a:stCxn id="55" idx="3"/>
            <a:endCxn id="53" idx="1"/>
          </p:cNvCxnSpPr>
          <p:nvPr/>
        </p:nvCxnSpPr>
        <p:spPr bwMode="auto">
          <a:xfrm>
            <a:off x="1940229" y="4425950"/>
            <a:ext cx="31254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Straight Arrow Connector 78"/>
          <p:cNvCxnSpPr>
            <a:stCxn id="53" idx="3"/>
            <a:endCxn id="43" idx="1"/>
          </p:cNvCxnSpPr>
          <p:nvPr/>
        </p:nvCxnSpPr>
        <p:spPr bwMode="auto">
          <a:xfrm>
            <a:off x="3116778" y="4425950"/>
            <a:ext cx="316222" cy="62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5" name="Elbow Connector 84"/>
          <p:cNvCxnSpPr>
            <a:stCxn id="57" idx="3"/>
            <a:endCxn id="52" idx="1"/>
          </p:cNvCxnSpPr>
          <p:nvPr/>
        </p:nvCxnSpPr>
        <p:spPr bwMode="auto">
          <a:xfrm>
            <a:off x="4831278" y="2736850"/>
            <a:ext cx="736106" cy="1270000"/>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7" name="Elbow Connector 86"/>
          <p:cNvCxnSpPr>
            <a:stCxn id="57" idx="3"/>
            <a:endCxn id="49" idx="1"/>
          </p:cNvCxnSpPr>
          <p:nvPr/>
        </p:nvCxnSpPr>
        <p:spPr bwMode="auto">
          <a:xfrm flipV="1">
            <a:off x="4831278" y="1416050"/>
            <a:ext cx="710800" cy="1320800"/>
          </a:xfrm>
          <a:prstGeom prst="bentConnector3">
            <a:avLst>
              <a:gd name="adj1" fmla="val 5357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0" name="Elbow Connector 89"/>
          <p:cNvCxnSpPr>
            <a:stCxn id="49" idx="3"/>
            <a:endCxn id="47" idx="0"/>
          </p:cNvCxnSpPr>
          <p:nvPr/>
        </p:nvCxnSpPr>
        <p:spPr bwMode="auto">
          <a:xfrm>
            <a:off x="6406078" y="1416050"/>
            <a:ext cx="1284727" cy="7808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Elbow Connector 91"/>
          <p:cNvCxnSpPr>
            <a:stCxn id="51" idx="3"/>
            <a:endCxn id="47" idx="2"/>
          </p:cNvCxnSpPr>
          <p:nvPr/>
        </p:nvCxnSpPr>
        <p:spPr bwMode="auto">
          <a:xfrm flipV="1">
            <a:off x="6406078" y="3276850"/>
            <a:ext cx="1284727" cy="7300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5" name="Explosion 1 94"/>
          <p:cNvSpPr/>
          <p:nvPr/>
        </p:nvSpPr>
        <p:spPr bwMode="auto">
          <a:xfrm>
            <a:off x="3657599" y="4741333"/>
            <a:ext cx="4334933" cy="1888067"/>
          </a:xfrm>
          <a:prstGeom prst="irregularSeal1">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ctr" defTabSz="444500">
              <a:lnSpc>
                <a:spcPct val="90000"/>
              </a:lnSpc>
              <a:spcAft>
                <a:spcPct val="35000"/>
              </a:spcAft>
            </a:pPr>
            <a:r>
              <a:rPr lang="en-US" sz="1050" dirty="0">
                <a:latin typeface="Arial"/>
                <a:cs typeface="Arial"/>
              </a:rPr>
              <a:t>Communication back to Referring HSP and client occurs consistently: </a:t>
            </a:r>
          </a:p>
          <a:p>
            <a:pPr lvl="0" defTabSz="444500">
              <a:lnSpc>
                <a:spcPct val="90000"/>
              </a:lnSpc>
              <a:spcAft>
                <a:spcPct val="35000"/>
              </a:spcAft>
            </a:pPr>
            <a:r>
              <a:rPr lang="en-US" sz="1050" dirty="0">
                <a:latin typeface="Arial"/>
                <a:cs typeface="Arial"/>
              </a:rPr>
              <a:t>- whether client is eligible</a:t>
            </a:r>
          </a:p>
          <a:p>
            <a:pPr lvl="0" defTabSz="444500">
              <a:lnSpc>
                <a:spcPct val="90000"/>
              </a:lnSpc>
              <a:spcAft>
                <a:spcPct val="35000"/>
              </a:spcAft>
            </a:pPr>
            <a:r>
              <a:rPr lang="en-US" sz="1050" dirty="0">
                <a:latin typeface="Arial"/>
                <a:cs typeface="Arial"/>
              </a:rPr>
              <a:t>- when service is arranged or client placed on wait list</a:t>
            </a:r>
          </a:p>
          <a:p>
            <a:pPr lvl="0" defTabSz="444500">
              <a:lnSpc>
                <a:spcPct val="90000"/>
              </a:lnSpc>
              <a:spcAft>
                <a:spcPct val="35000"/>
              </a:spcAft>
            </a:pPr>
            <a:r>
              <a:rPr lang="en-US" sz="1050" dirty="0">
                <a:latin typeface="Arial"/>
                <a:cs typeface="Arial"/>
              </a:rPr>
              <a:t>- when service has been initiated or completed</a:t>
            </a:r>
          </a:p>
        </p:txBody>
      </p:sp>
    </p:spTree>
    <p:extLst>
      <p:ext uri="{BB962C8B-B14F-4D97-AF65-F5344CB8AC3E}">
        <p14:creationId xmlns:p14="http://schemas.microsoft.com/office/powerpoint/2010/main" val="332583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dirty="0" smtClean="0">
                <a:latin typeface="Arial"/>
                <a:cs typeface="Arial"/>
              </a:rPr>
              <a:t>Referral Process continued </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1F4CF3C8-E9AC-48DD-A1E4-B344C60FC0CD}" type="slidenum">
              <a:rPr lang="en-CA" altLang="en-US" smtClean="0">
                <a:latin typeface="Arial"/>
                <a:cs typeface="Arial"/>
              </a:rPr>
              <a:pPr/>
              <a:t>11</a:t>
            </a:fld>
            <a:endParaRPr lang="en-CA" altLang="en-US" dirty="0">
              <a:latin typeface="Arial"/>
              <a:cs typeface="Arial"/>
            </a:endParaRPr>
          </a:p>
        </p:txBody>
      </p:sp>
      <p:grpSp>
        <p:nvGrpSpPr>
          <p:cNvPr id="3" name="Group 2"/>
          <p:cNvGrpSpPr/>
          <p:nvPr/>
        </p:nvGrpSpPr>
        <p:grpSpPr>
          <a:xfrm>
            <a:off x="2853333" y="3845423"/>
            <a:ext cx="1101737" cy="917996"/>
            <a:chOff x="672202" y="1750842"/>
            <a:chExt cx="763329" cy="950434"/>
          </a:xfrm>
          <a:solidFill>
            <a:schemeClr val="bg1"/>
          </a:solidFill>
        </p:grpSpPr>
        <p:sp>
          <p:nvSpPr>
            <p:cNvPr id="14" name="Rounded Rectangle 123"/>
            <p:cNvSpPr/>
            <p:nvPr/>
          </p:nvSpPr>
          <p:spPr>
            <a:xfrm>
              <a:off x="672202" y="1750842"/>
              <a:ext cx="763329" cy="950434"/>
            </a:xfrm>
            <a:prstGeom prst="pentagon">
              <a:avLst/>
            </a:prstGeom>
            <a:grpFill/>
            <a:ln w="3175" cmpd="sng"/>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Arial"/>
                <a:cs typeface="Arial"/>
              </a:endParaRPr>
            </a:p>
          </p:txBody>
        </p:sp>
        <p:sp>
          <p:nvSpPr>
            <p:cNvPr id="15" name="Rounded Rectangle 4"/>
            <p:cNvSpPr/>
            <p:nvPr/>
          </p:nvSpPr>
          <p:spPr>
            <a:xfrm>
              <a:off x="694559" y="1773199"/>
              <a:ext cx="718615" cy="905720"/>
            </a:xfrm>
            <a:prstGeom prst="pentagon">
              <a:avLst/>
            </a:prstGeom>
            <a:grpFill/>
            <a:ln w="3175" cmpd="sng"/>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100" kern="1200" dirty="0">
                  <a:solidFill>
                    <a:schemeClr val="tx1"/>
                  </a:solidFill>
                  <a:latin typeface="Arial"/>
                  <a:cs typeface="Arial"/>
                </a:rPr>
                <a:t>CSS HSP workflow (out of scope)</a:t>
              </a:r>
            </a:p>
          </p:txBody>
        </p:sp>
      </p:grpSp>
      <p:sp>
        <p:nvSpPr>
          <p:cNvPr id="4" name="Rounded Rectangle 3"/>
          <p:cNvSpPr/>
          <p:nvPr/>
        </p:nvSpPr>
        <p:spPr>
          <a:xfrm>
            <a:off x="6244253" y="2483519"/>
            <a:ext cx="718615" cy="314665"/>
          </a:xfrm>
          <a:prstGeom prst="roundRect">
            <a:avLst/>
          </a:prstGeom>
          <a:solidFill>
            <a:srgbClr val="3366FF"/>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000" kern="1200" dirty="0">
                <a:solidFill>
                  <a:srgbClr val="FFFFFF"/>
                </a:solidFill>
                <a:latin typeface="Arial"/>
                <a:cs typeface="Arial"/>
              </a:rPr>
              <a:t>END</a:t>
            </a:r>
          </a:p>
        </p:txBody>
      </p:sp>
      <p:grpSp>
        <p:nvGrpSpPr>
          <p:cNvPr id="5" name="Group 4"/>
          <p:cNvGrpSpPr/>
          <p:nvPr/>
        </p:nvGrpSpPr>
        <p:grpSpPr>
          <a:xfrm>
            <a:off x="2181131" y="2094581"/>
            <a:ext cx="864000" cy="1080000"/>
            <a:chOff x="0" y="0"/>
            <a:chExt cx="900001" cy="1224001"/>
          </a:xfrm>
        </p:grpSpPr>
        <p:sp>
          <p:nvSpPr>
            <p:cNvPr id="12" name="Rounded Rectangle 11"/>
            <p:cNvSpPr/>
            <p:nvPr/>
          </p:nvSpPr>
          <p:spPr>
            <a:xfrm>
              <a:off x="0"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3" name="Rounded Rectangle 4"/>
            <p:cNvSpPr/>
            <p:nvPr/>
          </p:nvSpPr>
          <p:spPr>
            <a:xfrm>
              <a:off x="26360" y="263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18. Provide service</a:t>
              </a:r>
            </a:p>
          </p:txBody>
        </p:sp>
      </p:grpSp>
      <p:grpSp>
        <p:nvGrpSpPr>
          <p:cNvPr id="6" name="Group 5"/>
          <p:cNvGrpSpPr/>
          <p:nvPr/>
        </p:nvGrpSpPr>
        <p:grpSpPr>
          <a:xfrm>
            <a:off x="4911631" y="2094581"/>
            <a:ext cx="864000" cy="1080000"/>
            <a:chOff x="2730500" y="0"/>
            <a:chExt cx="900001" cy="1224001"/>
          </a:xfrm>
        </p:grpSpPr>
        <p:sp>
          <p:nvSpPr>
            <p:cNvPr id="10" name="Rounded Rectangle 9"/>
            <p:cNvSpPr/>
            <p:nvPr/>
          </p:nvSpPr>
          <p:spPr>
            <a:xfrm>
              <a:off x="2730500"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1" name="Rounded Rectangle 4"/>
            <p:cNvSpPr/>
            <p:nvPr/>
          </p:nvSpPr>
          <p:spPr>
            <a:xfrm>
              <a:off x="2756860" y="263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20. if required, notify Referring HSP of service status</a:t>
              </a:r>
            </a:p>
          </p:txBody>
        </p:sp>
      </p:grpSp>
      <p:grpSp>
        <p:nvGrpSpPr>
          <p:cNvPr id="7" name="Group 6"/>
          <p:cNvGrpSpPr/>
          <p:nvPr/>
        </p:nvGrpSpPr>
        <p:grpSpPr>
          <a:xfrm>
            <a:off x="3755931" y="2094581"/>
            <a:ext cx="864000" cy="1080000"/>
            <a:chOff x="1574800" y="0"/>
            <a:chExt cx="900001" cy="1224001"/>
          </a:xfrm>
        </p:grpSpPr>
        <p:sp>
          <p:nvSpPr>
            <p:cNvPr id="8" name="Rounded Rectangle 7"/>
            <p:cNvSpPr/>
            <p:nvPr/>
          </p:nvSpPr>
          <p:spPr>
            <a:xfrm>
              <a:off x="1574800"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9" name="Rounded Rectangle 4"/>
            <p:cNvSpPr/>
            <p:nvPr/>
          </p:nvSpPr>
          <p:spPr>
            <a:xfrm>
              <a:off x="1601160" y="263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19. Document service initiated/provided</a:t>
              </a:r>
            </a:p>
          </p:txBody>
        </p:sp>
      </p:grpSp>
      <p:cxnSp>
        <p:nvCxnSpPr>
          <p:cNvPr id="17" name="Elbow Connector 16"/>
          <p:cNvCxnSpPr>
            <a:stCxn id="12" idx="2"/>
            <a:endCxn id="15" idx="1"/>
          </p:cNvCxnSpPr>
          <p:nvPr/>
        </p:nvCxnSpPr>
        <p:spPr bwMode="auto">
          <a:xfrm rot="16200000" flipH="1">
            <a:off x="2236076" y="3551636"/>
            <a:ext cx="1026582" cy="272472"/>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12" idx="3"/>
            <a:endCxn id="8" idx="1"/>
          </p:cNvCxnSpPr>
          <p:nvPr/>
        </p:nvCxnSpPr>
        <p:spPr bwMode="auto">
          <a:xfrm>
            <a:off x="3045131" y="2634581"/>
            <a:ext cx="710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Elbow Connector 20"/>
          <p:cNvCxnSpPr>
            <a:stCxn id="14" idx="5"/>
            <a:endCxn id="8" idx="2"/>
          </p:cNvCxnSpPr>
          <p:nvPr/>
        </p:nvCxnSpPr>
        <p:spPr bwMode="auto">
          <a:xfrm flipV="1">
            <a:off x="3955069" y="3174581"/>
            <a:ext cx="232862" cy="1021484"/>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8" idx="3"/>
            <a:endCxn id="10" idx="1"/>
          </p:cNvCxnSpPr>
          <p:nvPr/>
        </p:nvCxnSpPr>
        <p:spPr bwMode="auto">
          <a:xfrm>
            <a:off x="4619931" y="2634581"/>
            <a:ext cx="29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0" idx="3"/>
            <a:endCxn id="4" idx="1"/>
          </p:cNvCxnSpPr>
          <p:nvPr/>
        </p:nvCxnSpPr>
        <p:spPr bwMode="auto">
          <a:xfrm>
            <a:off x="5775631" y="2634581"/>
            <a:ext cx="468622" cy="62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6187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Form for Referral to CSS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12</a:t>
            </a:fld>
            <a:endParaRPr lang="en-CA" altLang="en-US" dirty="0"/>
          </a:p>
        </p:txBody>
      </p:sp>
    </p:spTree>
    <p:extLst>
      <p:ext uri="{BB962C8B-B14F-4D97-AF65-F5344CB8AC3E}">
        <p14:creationId xmlns:p14="http://schemas.microsoft.com/office/powerpoint/2010/main" val="58572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03551" y="216638"/>
            <a:ext cx="5223037" cy="6641362"/>
          </a:xfrm>
          <a:prstGeom prst="rect">
            <a:avLst/>
          </a:prstGeom>
        </p:spPr>
      </p:pic>
      <p:sp>
        <p:nvSpPr>
          <p:cNvPr id="2" name="Slide Number Placeholder 1"/>
          <p:cNvSpPr>
            <a:spLocks noGrp="1"/>
          </p:cNvSpPr>
          <p:nvPr>
            <p:ph type="sldNum" sz="quarter" idx="12"/>
          </p:nvPr>
        </p:nvSpPr>
        <p:spPr/>
        <p:txBody>
          <a:bodyPr/>
          <a:lstStyle/>
          <a:p>
            <a:fld id="{1F4CF3C8-E9AC-48DD-A1E4-B344C60FC0CD}" type="slidenum">
              <a:rPr lang="en-CA" altLang="en-US" smtClean="0"/>
              <a:pPr/>
              <a:t>13</a:t>
            </a:fld>
            <a:endParaRPr lang="en-CA" altLang="en-US" dirty="0"/>
          </a:p>
        </p:txBody>
      </p:sp>
      <p:sp>
        <p:nvSpPr>
          <p:cNvPr id="4" name="TextBox 3"/>
          <p:cNvSpPr txBox="1"/>
          <p:nvPr/>
        </p:nvSpPr>
        <p:spPr>
          <a:xfrm>
            <a:off x="304800" y="1439333"/>
            <a:ext cx="2675467" cy="2677656"/>
          </a:xfrm>
          <a:prstGeom prst="rect">
            <a:avLst/>
          </a:prstGeom>
          <a:noFill/>
        </p:spPr>
        <p:txBody>
          <a:bodyPr wrap="square" rtlCol="0">
            <a:spAutoFit/>
          </a:bodyPr>
          <a:lstStyle/>
          <a:p>
            <a:r>
              <a:rPr lang="en-US" b="1" dirty="0" smtClean="0">
                <a:solidFill>
                  <a:schemeClr val="tx2">
                    <a:lumMod val="60000"/>
                    <a:lumOff val="40000"/>
                  </a:schemeClr>
                </a:solidFill>
                <a:latin typeface="Arial"/>
                <a:cs typeface="Arial"/>
              </a:rPr>
              <a:t>English language form displayed here</a:t>
            </a:r>
          </a:p>
          <a:p>
            <a:endParaRPr lang="en-US" b="1" dirty="0" smtClean="0">
              <a:solidFill>
                <a:schemeClr val="tx2">
                  <a:lumMod val="60000"/>
                  <a:lumOff val="40000"/>
                </a:schemeClr>
              </a:solidFill>
              <a:latin typeface="Arial"/>
              <a:cs typeface="Arial"/>
            </a:endParaRPr>
          </a:p>
          <a:p>
            <a:r>
              <a:rPr lang="en-US" b="1" dirty="0" smtClean="0">
                <a:solidFill>
                  <a:schemeClr val="tx2">
                    <a:lumMod val="60000"/>
                    <a:lumOff val="40000"/>
                  </a:schemeClr>
                </a:solidFill>
                <a:latin typeface="Arial"/>
                <a:cs typeface="Arial"/>
              </a:rPr>
              <a:t>French language form is also available</a:t>
            </a:r>
            <a:endParaRPr lang="en-US" b="1"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357765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 CSS mini-site</a:t>
            </a:r>
            <a:endParaRPr lang="en-US" dirty="0"/>
          </a:p>
        </p:txBody>
      </p:sp>
      <p:sp>
        <p:nvSpPr>
          <p:cNvPr id="5" name="Text Placeholder 4"/>
          <p:cNvSpPr>
            <a:spLocks noGrp="1"/>
          </p:cNvSpPr>
          <p:nvPr>
            <p:ph type="body" idx="1"/>
          </p:nvPr>
        </p:nvSpPr>
        <p:spPr/>
        <p:txBody>
          <a:bodyPr/>
          <a:lstStyle/>
          <a:p>
            <a:endParaRPr lang="en-US" sz="1200"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14</a:t>
            </a:fld>
            <a:endParaRPr lang="en-CA" altLang="en-US" dirty="0"/>
          </a:p>
        </p:txBody>
      </p:sp>
    </p:spTree>
    <p:extLst>
      <p:ext uri="{BB962C8B-B14F-4D97-AF65-F5344CB8AC3E}">
        <p14:creationId xmlns:p14="http://schemas.microsoft.com/office/powerpoint/2010/main" val="57087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NE CSS Mini-site</a:t>
            </a:r>
            <a:endParaRPr lang="en-US" dirty="0"/>
          </a:p>
        </p:txBody>
      </p:sp>
      <p:sp>
        <p:nvSpPr>
          <p:cNvPr id="10" name="Content Placeholder 9"/>
          <p:cNvSpPr>
            <a:spLocks noGrp="1"/>
          </p:cNvSpPr>
          <p:nvPr>
            <p:ph idx="1"/>
          </p:nvPr>
        </p:nvSpPr>
        <p:spPr/>
        <p:txBody>
          <a:bodyPr/>
          <a:lstStyle/>
          <a:p>
            <a:pPr marL="0" indent="0">
              <a:buNone/>
            </a:pPr>
            <a:r>
              <a:rPr lang="en-US" sz="3200" u="sng" dirty="0" smtClean="0"/>
              <a:t>Single authoritative source of information</a:t>
            </a:r>
            <a:r>
              <a:rPr lang="en-US" sz="3200" dirty="0" smtClean="0"/>
              <a:t> about the CSS Sector</a:t>
            </a:r>
            <a:endParaRPr lang="en-US" sz="3200" dirty="0"/>
          </a:p>
        </p:txBody>
      </p:sp>
      <p:sp>
        <p:nvSpPr>
          <p:cNvPr id="11" name="Explosion 1 10"/>
          <p:cNvSpPr/>
          <p:nvPr/>
        </p:nvSpPr>
        <p:spPr bwMode="auto">
          <a:xfrm>
            <a:off x="198120" y="1442720"/>
            <a:ext cx="822960" cy="822960"/>
          </a:xfrm>
          <a:prstGeom prst="irregularSeal1">
            <a:avLst/>
          </a:prstGeom>
          <a:solidFill>
            <a:srgbClr val="FFFF00"/>
          </a:solidFill>
          <a:ln w="9525" cap="flat" cmpd="sng" algn="ctr">
            <a:solidFill>
              <a:schemeClr val="tx2">
                <a:lumMod val="50000"/>
              </a:schemeClr>
            </a:solidFill>
            <a:prstDash val="solid"/>
            <a:round/>
            <a:headEnd type="none" w="med" len="med"/>
            <a:tailEnd type="none" w="med" len="med"/>
          </a:ln>
          <a:effectLst/>
          <a:extLst/>
        </p:spPr>
        <p:txBody>
          <a:bodyPr/>
          <a:lstStyle/>
          <a:p>
            <a:endParaRPr lang="en-US"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15</a:t>
            </a:fld>
            <a:endParaRPr lang="en-CA" altLang="en-US" dirty="0"/>
          </a:p>
        </p:txBody>
      </p:sp>
      <p:pic>
        <p:nvPicPr>
          <p:cNvPr id="7" name="Picture 6"/>
          <p:cNvPicPr/>
          <p:nvPr/>
        </p:nvPicPr>
        <p:blipFill rotWithShape="1">
          <a:blip r:embed="rId3"/>
          <a:srcRect l="25662" t="10654" r="26697" b="-923"/>
          <a:stretch/>
        </p:blipFill>
        <p:spPr bwMode="auto">
          <a:xfrm>
            <a:off x="2750820" y="2933700"/>
            <a:ext cx="3402330" cy="37719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149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307975"/>
            <a:ext cx="7772400" cy="914400"/>
          </a:xfrm>
        </p:spPr>
        <p:txBody>
          <a:bodyPr/>
          <a:lstStyle/>
          <a:p>
            <a:r>
              <a:rPr lang="en-US" dirty="0" smtClean="0"/>
              <a:t>NE CSS mini-site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1210857"/>
              </p:ext>
            </p:extLst>
          </p:nvPr>
        </p:nvGraphicFramePr>
        <p:xfrm>
          <a:off x="582612" y="1358900"/>
          <a:ext cx="8142287"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B98B62D-60BB-408B-B603-7340AE0735C2}" type="slidenum">
              <a:rPr lang="en-CA" altLang="en-US" smtClean="0"/>
              <a:pPr/>
              <a:t>16</a:t>
            </a:fld>
            <a:endParaRPr lang="en-CA" altLang="en-US" dirty="0"/>
          </a:p>
        </p:txBody>
      </p:sp>
    </p:spTree>
    <p:extLst>
      <p:ext uri="{BB962C8B-B14F-4D97-AF65-F5344CB8AC3E}">
        <p14:creationId xmlns:p14="http://schemas.microsoft.com/office/powerpoint/2010/main" val="233058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Sending a Referral </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17</a:t>
            </a:fld>
            <a:endParaRPr lang="en-CA" altLang="en-US" dirty="0"/>
          </a:p>
        </p:txBody>
      </p:sp>
    </p:spTree>
    <p:extLst>
      <p:ext uri="{BB962C8B-B14F-4D97-AF65-F5344CB8AC3E}">
        <p14:creationId xmlns:p14="http://schemas.microsoft.com/office/powerpoint/2010/main" val="360011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55575"/>
            <a:ext cx="7772400" cy="914400"/>
          </a:xfrm>
        </p:spPr>
        <p:txBody>
          <a:bodyPr/>
          <a:lstStyle/>
          <a:p>
            <a:r>
              <a:rPr lang="en-US" dirty="0" smtClean="0"/>
              <a:t>Sending a Referral </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02405988"/>
              </p:ext>
            </p:extLst>
          </p:nvPr>
        </p:nvGraphicFramePr>
        <p:xfrm>
          <a:off x="328612" y="1130300"/>
          <a:ext cx="8650288"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EB98B62D-60BB-408B-B603-7340AE0735C2}" type="slidenum">
              <a:rPr lang="en-CA" altLang="en-US" smtClean="0"/>
              <a:pPr/>
              <a:t>18</a:t>
            </a:fld>
            <a:endParaRPr lang="en-CA" altLang="en-US" dirty="0"/>
          </a:p>
        </p:txBody>
      </p:sp>
    </p:spTree>
    <p:extLst>
      <p:ext uri="{BB962C8B-B14F-4D97-AF65-F5344CB8AC3E}">
        <p14:creationId xmlns:p14="http://schemas.microsoft.com/office/powerpoint/2010/main" val="52094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87375"/>
            <a:ext cx="7772400" cy="604182"/>
          </a:xfrm>
        </p:spPr>
        <p:txBody>
          <a:bodyPr/>
          <a:lstStyle/>
          <a:p>
            <a:r>
              <a:rPr lang="en-US" dirty="0" smtClean="0"/>
              <a:t>Sending a Referral</a:t>
            </a:r>
            <a:endParaRPr lang="en-US" dirty="0"/>
          </a:p>
        </p:txBody>
      </p:sp>
      <p:sp>
        <p:nvSpPr>
          <p:cNvPr id="6" name="Content Placeholder 5"/>
          <p:cNvSpPr>
            <a:spLocks noGrp="1"/>
          </p:cNvSpPr>
          <p:nvPr>
            <p:ph idx="1"/>
          </p:nvPr>
        </p:nvSpPr>
        <p:spPr>
          <a:xfrm>
            <a:off x="673478" y="1089927"/>
            <a:ext cx="8091487" cy="4406900"/>
          </a:xfrm>
        </p:spPr>
        <p:txBody>
          <a:bodyPr/>
          <a:lstStyle/>
          <a:p>
            <a:pPr>
              <a:spcAft>
                <a:spcPts val="500"/>
              </a:spcAft>
            </a:pPr>
            <a:r>
              <a:rPr lang="en-CA" dirty="0" smtClean="0"/>
              <a:t>Access NE CSS mini-site </a:t>
            </a:r>
            <a:r>
              <a:rPr lang="en-CA" dirty="0"/>
              <a:t> </a:t>
            </a:r>
          </a:p>
          <a:p>
            <a:pPr>
              <a:spcAft>
                <a:spcPts val="500"/>
              </a:spcAft>
            </a:pPr>
            <a:r>
              <a:rPr lang="en-CA" u="sng" dirty="0" smtClean="0"/>
              <a:t>www.northeastcss.ca</a:t>
            </a:r>
            <a:r>
              <a:rPr lang="en-CA" dirty="0" smtClean="0"/>
              <a:t> </a:t>
            </a:r>
            <a:r>
              <a:rPr lang="en-CA" dirty="0"/>
              <a:t>(English) </a:t>
            </a:r>
            <a:endParaRPr lang="en-CA" dirty="0" smtClean="0"/>
          </a:p>
          <a:p>
            <a:pPr>
              <a:spcAft>
                <a:spcPts val="500"/>
              </a:spcAft>
            </a:pPr>
            <a:r>
              <a:rPr lang="en-CA" u="sng" dirty="0" smtClean="0"/>
              <a:t>www.sscnordest.ca</a:t>
            </a:r>
            <a:r>
              <a:rPr lang="en-CA" dirty="0" smtClean="0"/>
              <a:t> </a:t>
            </a:r>
            <a:r>
              <a:rPr lang="en-CA" dirty="0"/>
              <a:t>(French) </a:t>
            </a:r>
            <a:r>
              <a:rPr lang="en-CA" i="1" dirty="0"/>
              <a:t> </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19</a:t>
            </a:fld>
            <a:endParaRPr lang="en-CA" altLang="en-US" dirty="0"/>
          </a:p>
        </p:txBody>
      </p:sp>
      <p:pic>
        <p:nvPicPr>
          <p:cNvPr id="7" name="Picture 6"/>
          <p:cNvPicPr/>
          <p:nvPr/>
        </p:nvPicPr>
        <p:blipFill rotWithShape="1">
          <a:blip r:embed="rId2"/>
          <a:srcRect l="25662" t="-1" r="26697" b="-923"/>
          <a:stretch/>
        </p:blipFill>
        <p:spPr bwMode="auto">
          <a:xfrm>
            <a:off x="2141220" y="2585084"/>
            <a:ext cx="3478530" cy="4120515"/>
          </a:xfrm>
          <a:prstGeom prst="rect">
            <a:avLst/>
          </a:prstGeom>
          <a:ln>
            <a:solidFill>
              <a:srgbClr val="693A77"/>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42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1705933"/>
              </p:ext>
            </p:extLst>
          </p:nvPr>
        </p:nvGraphicFramePr>
        <p:xfrm>
          <a:off x="646113" y="1600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B98B62D-60BB-408B-B603-7340AE0735C2}" type="slidenum">
              <a:rPr lang="en-CA" altLang="en-US" smtClean="0"/>
              <a:pPr/>
              <a:t>2</a:t>
            </a:fld>
            <a:endParaRPr lang="en-CA" altLang="en-US" dirty="0"/>
          </a:p>
        </p:txBody>
      </p:sp>
    </p:spTree>
    <p:extLst>
      <p:ext uri="{BB962C8B-B14F-4D97-AF65-F5344CB8AC3E}">
        <p14:creationId xmlns:p14="http://schemas.microsoft.com/office/powerpoint/2010/main" val="262537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1301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130300"/>
            <a:ext cx="8091487" cy="4406900"/>
          </a:xfrm>
        </p:spPr>
        <p:txBody>
          <a:bodyPr/>
          <a:lstStyle/>
          <a:p>
            <a:pPr marL="457200" indent="-457200">
              <a:spcAft>
                <a:spcPts val="600"/>
              </a:spcAft>
              <a:buAutoNum type="arabicPlain"/>
            </a:pPr>
            <a:r>
              <a:rPr lang="en-CA" b="1" dirty="0" smtClean="0"/>
              <a:t>Find </a:t>
            </a:r>
            <a:r>
              <a:rPr lang="en-CA" b="1" dirty="0"/>
              <a:t>Services </a:t>
            </a:r>
            <a:endParaRPr lang="en-CA" dirty="0"/>
          </a:p>
          <a:p>
            <a:pPr marL="0" indent="0">
              <a:spcAft>
                <a:spcPts val="600"/>
              </a:spcAft>
              <a:buNone/>
            </a:pPr>
            <a:r>
              <a:rPr lang="en-CA" dirty="0" smtClean="0"/>
              <a:t>Start :</a:t>
            </a:r>
            <a:r>
              <a:rPr lang="en-CA" i="1" dirty="0" smtClean="0"/>
              <a:t> </a:t>
            </a:r>
            <a:r>
              <a:rPr lang="en-CA" i="1" dirty="0"/>
              <a:t>Select service </a:t>
            </a:r>
            <a:r>
              <a:rPr lang="en-CA" i="1" dirty="0" smtClean="0"/>
              <a:t>category</a:t>
            </a:r>
            <a:endParaRPr lang="en-CA" dirty="0"/>
          </a:p>
        </p:txBody>
      </p:sp>
      <p:sp>
        <p:nvSpPr>
          <p:cNvPr id="8" name="Slide Number Placeholder 7"/>
          <p:cNvSpPr>
            <a:spLocks noGrp="1"/>
          </p:cNvSpPr>
          <p:nvPr>
            <p:ph type="sldNum" sz="quarter" idx="12"/>
          </p:nvPr>
        </p:nvSpPr>
        <p:spPr/>
        <p:txBody>
          <a:bodyPr/>
          <a:lstStyle/>
          <a:p>
            <a:fld id="{EB98B62D-60BB-408B-B603-7340AE0735C2}" type="slidenum">
              <a:rPr lang="en-CA" altLang="en-US" smtClean="0"/>
              <a:pPr/>
              <a:t>20</a:t>
            </a:fld>
            <a:endParaRPr lang="en-CA" altLang="en-US" dirty="0"/>
          </a:p>
        </p:txBody>
      </p:sp>
      <p:pic>
        <p:nvPicPr>
          <p:cNvPr id="9" name="Picture 8"/>
          <p:cNvPicPr/>
          <p:nvPr/>
        </p:nvPicPr>
        <p:blipFill rotWithShape="1">
          <a:blip r:embed="rId2"/>
          <a:srcRect l="25662" t="-1" r="26697" b="-923"/>
          <a:stretch/>
        </p:blipFill>
        <p:spPr bwMode="auto">
          <a:xfrm>
            <a:off x="2084070" y="2499359"/>
            <a:ext cx="3478530" cy="4120515"/>
          </a:xfrm>
          <a:prstGeom prst="rect">
            <a:avLst/>
          </a:prstGeom>
          <a:ln>
            <a:solidFill>
              <a:srgbClr val="693A77"/>
            </a:solidFill>
          </a:ln>
          <a:extLst>
            <a:ext uri="{53640926-AAD7-44D8-BBD7-CCE9431645EC}">
              <a14:shadowObscured xmlns:a14="http://schemas.microsoft.com/office/drawing/2010/main"/>
            </a:ext>
          </a:extLst>
        </p:spPr>
      </p:pic>
      <p:sp>
        <p:nvSpPr>
          <p:cNvPr id="10" name="Oval 9"/>
          <p:cNvSpPr/>
          <p:nvPr/>
        </p:nvSpPr>
        <p:spPr bwMode="auto">
          <a:xfrm>
            <a:off x="2084071" y="4762037"/>
            <a:ext cx="3078480" cy="1762587"/>
          </a:xfrm>
          <a:prstGeom prst="ellipse">
            <a:avLst/>
          </a:prstGeom>
          <a:noFill/>
          <a:ln w="349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089848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457200" indent="-457200">
              <a:spcAft>
                <a:spcPts val="600"/>
              </a:spcAft>
              <a:buAutoNum type="arabicPlain"/>
            </a:pPr>
            <a:r>
              <a:rPr lang="en-CA" b="1" dirty="0" smtClean="0"/>
              <a:t>Find </a:t>
            </a:r>
            <a:r>
              <a:rPr lang="en-CA" b="1" dirty="0"/>
              <a:t>Services </a:t>
            </a:r>
            <a:endParaRPr lang="en-CA" dirty="0"/>
          </a:p>
          <a:p>
            <a:pPr marL="0" indent="0">
              <a:spcAft>
                <a:spcPts val="600"/>
              </a:spcAft>
              <a:buNone/>
            </a:pPr>
            <a:r>
              <a:rPr lang="en-CA" i="1" dirty="0" smtClean="0"/>
              <a:t>View </a:t>
            </a:r>
            <a:r>
              <a:rPr lang="en-CA" i="1" dirty="0"/>
              <a:t>service sub-category </a:t>
            </a:r>
            <a:r>
              <a:rPr lang="en-CA" i="1" dirty="0" smtClean="0"/>
              <a:t>listing - Select </a:t>
            </a:r>
            <a:r>
              <a:rPr lang="en-CA" i="1" dirty="0"/>
              <a:t>service sub-category </a:t>
            </a:r>
            <a:endParaRPr lang="en-CA" dirty="0"/>
          </a:p>
        </p:txBody>
      </p:sp>
      <p:sp>
        <p:nvSpPr>
          <p:cNvPr id="3" name="Left Arrow 2"/>
          <p:cNvSpPr/>
          <p:nvPr/>
        </p:nvSpPr>
        <p:spPr bwMode="auto">
          <a:xfrm>
            <a:off x="3835400" y="1833881"/>
            <a:ext cx="50800" cy="4571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10" name="Slide Number Placeholder 9"/>
          <p:cNvSpPr>
            <a:spLocks noGrp="1"/>
          </p:cNvSpPr>
          <p:nvPr>
            <p:ph type="sldNum" sz="quarter" idx="12"/>
          </p:nvPr>
        </p:nvSpPr>
        <p:spPr/>
        <p:txBody>
          <a:bodyPr/>
          <a:lstStyle/>
          <a:p>
            <a:fld id="{EB98B62D-60BB-408B-B603-7340AE0735C2}" type="slidenum">
              <a:rPr lang="en-CA" altLang="en-US" smtClean="0"/>
              <a:pPr/>
              <a:t>21</a:t>
            </a:fld>
            <a:endParaRPr lang="en-CA" altLang="en-US" dirty="0"/>
          </a:p>
        </p:txBody>
      </p:sp>
      <p:pic>
        <p:nvPicPr>
          <p:cNvPr id="13" name="Picture 12"/>
          <p:cNvPicPr/>
          <p:nvPr/>
        </p:nvPicPr>
        <p:blipFill rotWithShape="1">
          <a:blip r:embed="rId2"/>
          <a:srcRect l="25158" t="8983" r="26819"/>
          <a:stretch/>
        </p:blipFill>
        <p:spPr bwMode="auto">
          <a:xfrm>
            <a:off x="1032510" y="2075497"/>
            <a:ext cx="3729990" cy="4553903"/>
          </a:xfrm>
          <a:prstGeom prst="rect">
            <a:avLst/>
          </a:prstGeom>
          <a:ln>
            <a:solidFill>
              <a:schemeClr val="accent1"/>
            </a:solidFill>
          </a:ln>
          <a:extLst>
            <a:ext uri="{53640926-AAD7-44D8-BBD7-CCE9431645EC}">
              <a14:shadowObscured xmlns:a14="http://schemas.microsoft.com/office/drawing/2010/main"/>
            </a:ext>
          </a:extLst>
        </p:spPr>
      </p:pic>
      <p:sp>
        <p:nvSpPr>
          <p:cNvPr id="14" name="Left Arrow 13"/>
          <p:cNvSpPr/>
          <p:nvPr/>
        </p:nvSpPr>
        <p:spPr bwMode="auto">
          <a:xfrm rot="12199765">
            <a:off x="879134" y="4976544"/>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2416753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1936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spcAft>
                <a:spcPts val="600"/>
              </a:spcAft>
              <a:buNone/>
            </a:pPr>
            <a:r>
              <a:rPr lang="en-CA" b="1" dirty="0" smtClean="0"/>
              <a:t>1 Find Service</a:t>
            </a:r>
          </a:p>
          <a:p>
            <a:r>
              <a:rPr lang="en-CA" i="1" dirty="0" smtClean="0"/>
              <a:t>View list of organizations providing service required (enter location or postal code to filter list) and select desired Health Service Provider</a:t>
            </a:r>
            <a:endParaRPr lang="en-CA" dirty="0"/>
          </a:p>
        </p:txBody>
      </p:sp>
      <p:sp>
        <p:nvSpPr>
          <p:cNvPr id="7" name="Slide Number Placeholder 6"/>
          <p:cNvSpPr>
            <a:spLocks noGrp="1"/>
          </p:cNvSpPr>
          <p:nvPr>
            <p:ph type="sldNum" sz="quarter" idx="12"/>
          </p:nvPr>
        </p:nvSpPr>
        <p:spPr/>
        <p:txBody>
          <a:bodyPr/>
          <a:lstStyle/>
          <a:p>
            <a:fld id="{EB98B62D-60BB-408B-B603-7340AE0735C2}" type="slidenum">
              <a:rPr lang="en-CA" altLang="en-US" smtClean="0"/>
              <a:pPr/>
              <a:t>22</a:t>
            </a:fld>
            <a:endParaRPr lang="en-CA" altLang="en-US" dirty="0"/>
          </a:p>
        </p:txBody>
      </p:sp>
      <p:pic>
        <p:nvPicPr>
          <p:cNvPr id="9" name="Picture 8"/>
          <p:cNvPicPr/>
          <p:nvPr/>
        </p:nvPicPr>
        <p:blipFill rotWithShape="1">
          <a:blip r:embed="rId2"/>
          <a:srcRect l="24951" t="8982" r="26187"/>
          <a:stretch/>
        </p:blipFill>
        <p:spPr bwMode="auto">
          <a:xfrm>
            <a:off x="1057239" y="2628461"/>
            <a:ext cx="3943349" cy="4048125"/>
          </a:xfrm>
          <a:prstGeom prst="rect">
            <a:avLst/>
          </a:prstGeom>
          <a:ln>
            <a:solidFill>
              <a:schemeClr val="accent1"/>
            </a:solidFill>
          </a:ln>
          <a:extLst>
            <a:ext uri="{53640926-AAD7-44D8-BBD7-CCE9431645EC}">
              <a14:shadowObscured xmlns:a14="http://schemas.microsoft.com/office/drawing/2010/main"/>
            </a:ext>
          </a:extLst>
        </p:spPr>
      </p:pic>
      <p:sp>
        <p:nvSpPr>
          <p:cNvPr id="10" name="Left Arrow 9"/>
          <p:cNvSpPr/>
          <p:nvPr/>
        </p:nvSpPr>
        <p:spPr bwMode="auto">
          <a:xfrm rot="12199765">
            <a:off x="1517309" y="3788429"/>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
        <p:nvSpPr>
          <p:cNvPr id="11" name="Left Arrow 10"/>
          <p:cNvSpPr/>
          <p:nvPr/>
        </p:nvSpPr>
        <p:spPr bwMode="auto">
          <a:xfrm rot="12199765">
            <a:off x="698905" y="4639889"/>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105268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1936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r>
              <a:rPr lang="en-CA" i="1" dirty="0" smtClean="0"/>
              <a:t>View selected organizational information</a:t>
            </a:r>
          </a:p>
          <a:p>
            <a:endParaRPr lang="en-CA" dirty="0"/>
          </a:p>
        </p:txBody>
      </p:sp>
      <p:pic>
        <p:nvPicPr>
          <p:cNvPr id="2" name="Picture 1"/>
          <p:cNvPicPr>
            <a:picLocks noChangeAspect="1"/>
          </p:cNvPicPr>
          <p:nvPr/>
        </p:nvPicPr>
        <p:blipFill>
          <a:blip r:embed="rId2"/>
          <a:stretch>
            <a:fillRect/>
          </a:stretch>
        </p:blipFill>
        <p:spPr>
          <a:xfrm>
            <a:off x="914400" y="1689100"/>
            <a:ext cx="4267200" cy="4838700"/>
          </a:xfrm>
          <a:prstGeom prst="rect">
            <a:avLst/>
          </a:prstGeom>
          <a:ln>
            <a:solidFill>
              <a:schemeClr val="accent1"/>
            </a:solidFill>
          </a:ln>
        </p:spPr>
      </p:pic>
      <p:sp>
        <p:nvSpPr>
          <p:cNvPr id="7" name="Slide Number Placeholder 6"/>
          <p:cNvSpPr>
            <a:spLocks noGrp="1"/>
          </p:cNvSpPr>
          <p:nvPr>
            <p:ph type="sldNum" sz="quarter" idx="12"/>
          </p:nvPr>
        </p:nvSpPr>
        <p:spPr/>
        <p:txBody>
          <a:bodyPr/>
          <a:lstStyle/>
          <a:p>
            <a:fld id="{EB98B62D-60BB-408B-B603-7340AE0735C2}" type="slidenum">
              <a:rPr lang="en-CA" altLang="en-US" smtClean="0"/>
              <a:pPr/>
              <a:t>23</a:t>
            </a:fld>
            <a:endParaRPr lang="en-CA" altLang="en-US" dirty="0"/>
          </a:p>
        </p:txBody>
      </p:sp>
    </p:spTree>
    <p:extLst>
      <p:ext uri="{BB962C8B-B14F-4D97-AF65-F5344CB8AC3E}">
        <p14:creationId xmlns:p14="http://schemas.microsoft.com/office/powerpoint/2010/main" val="40182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44512" y="1117600"/>
            <a:ext cx="8091487" cy="4406900"/>
          </a:xfrm>
        </p:spPr>
        <p:txBody>
          <a:bodyPr/>
          <a:lstStyle/>
          <a:p>
            <a:pPr marL="0" indent="0">
              <a:spcAft>
                <a:spcPts val="600"/>
              </a:spcAft>
              <a:buNone/>
            </a:pPr>
            <a:r>
              <a:rPr lang="en-CA" b="1" dirty="0" smtClean="0"/>
              <a:t>2  </a:t>
            </a:r>
            <a:r>
              <a:rPr lang="en-CA" b="1" dirty="0"/>
              <a:t>Pick </a:t>
            </a:r>
            <a:endParaRPr lang="en-CA" dirty="0"/>
          </a:p>
          <a:p>
            <a:pPr>
              <a:spcAft>
                <a:spcPts val="600"/>
              </a:spcAft>
            </a:pPr>
            <a:r>
              <a:rPr lang="en-CA" i="1" dirty="0"/>
              <a:t>“Pick” the organization – it will be added to a list of services selected  </a:t>
            </a:r>
            <a:endParaRPr lang="en-CA" dirty="0"/>
          </a:p>
          <a:p>
            <a:endParaRPr lang="en-US" dirty="0"/>
          </a:p>
        </p:txBody>
      </p:sp>
      <p:pic>
        <p:nvPicPr>
          <p:cNvPr id="7" name="Picture 6"/>
          <p:cNvPicPr>
            <a:picLocks noChangeAspect="1"/>
          </p:cNvPicPr>
          <p:nvPr/>
        </p:nvPicPr>
        <p:blipFill>
          <a:blip r:embed="rId2"/>
          <a:stretch>
            <a:fillRect/>
          </a:stretch>
        </p:blipFill>
        <p:spPr>
          <a:xfrm>
            <a:off x="2324100" y="1945820"/>
            <a:ext cx="3962400" cy="4493079"/>
          </a:xfrm>
          <a:prstGeom prst="rect">
            <a:avLst/>
          </a:prstGeom>
          <a:ln>
            <a:solidFill>
              <a:srgbClr val="693A77"/>
            </a:solidFill>
          </a:ln>
        </p:spPr>
      </p:pic>
      <p:sp>
        <p:nvSpPr>
          <p:cNvPr id="8" name="Left Arrow 7"/>
          <p:cNvSpPr/>
          <p:nvPr/>
        </p:nvSpPr>
        <p:spPr bwMode="auto">
          <a:xfrm rot="12199765">
            <a:off x="1736384" y="2261920"/>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24</a:t>
            </a:fld>
            <a:endParaRPr lang="en-CA" altLang="en-US" dirty="0"/>
          </a:p>
        </p:txBody>
      </p:sp>
    </p:spTree>
    <p:extLst>
      <p:ext uri="{BB962C8B-B14F-4D97-AF65-F5344CB8AC3E}">
        <p14:creationId xmlns:p14="http://schemas.microsoft.com/office/powerpoint/2010/main" val="7443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spcAft>
                <a:spcPts val="600"/>
              </a:spcAft>
              <a:buNone/>
            </a:pPr>
            <a:r>
              <a:rPr lang="en-CA" b="1" dirty="0" smtClean="0"/>
              <a:t>2  </a:t>
            </a:r>
            <a:r>
              <a:rPr lang="en-CA" b="1" dirty="0"/>
              <a:t>Pick </a:t>
            </a:r>
            <a:endParaRPr lang="en-CA" dirty="0"/>
          </a:p>
          <a:p>
            <a:pPr>
              <a:spcAft>
                <a:spcPts val="600"/>
              </a:spcAft>
            </a:pPr>
            <a:r>
              <a:rPr lang="en-CA" i="1" dirty="0" smtClean="0"/>
              <a:t>The organization is now added to ‘My Services’ List</a:t>
            </a:r>
          </a:p>
          <a:p>
            <a:pPr marL="0" indent="0">
              <a:spcAft>
                <a:spcPts val="600"/>
              </a:spcAft>
              <a:buNone/>
            </a:pPr>
            <a:endParaRPr lang="en-US" dirty="0"/>
          </a:p>
        </p:txBody>
      </p:sp>
      <p:sp>
        <p:nvSpPr>
          <p:cNvPr id="8" name="Slide Number Placeholder 7"/>
          <p:cNvSpPr>
            <a:spLocks noGrp="1"/>
          </p:cNvSpPr>
          <p:nvPr>
            <p:ph type="sldNum" sz="quarter" idx="12"/>
          </p:nvPr>
        </p:nvSpPr>
        <p:spPr/>
        <p:txBody>
          <a:bodyPr/>
          <a:lstStyle/>
          <a:p>
            <a:fld id="{EB98B62D-60BB-408B-B603-7340AE0735C2}" type="slidenum">
              <a:rPr lang="en-CA" altLang="en-US" smtClean="0"/>
              <a:pPr/>
              <a:t>25</a:t>
            </a:fld>
            <a:endParaRPr lang="en-CA" altLang="en-US" dirty="0"/>
          </a:p>
        </p:txBody>
      </p:sp>
      <p:pic>
        <p:nvPicPr>
          <p:cNvPr id="9" name="Picture 8"/>
          <p:cNvPicPr/>
          <p:nvPr/>
        </p:nvPicPr>
        <p:blipFill rotWithShape="1">
          <a:blip r:embed="rId2"/>
          <a:srcRect l="25210" t="8984" r="26458"/>
          <a:stretch/>
        </p:blipFill>
        <p:spPr bwMode="auto">
          <a:xfrm>
            <a:off x="1110297" y="2004951"/>
            <a:ext cx="3928428" cy="4614923"/>
          </a:xfrm>
          <a:prstGeom prst="rect">
            <a:avLst/>
          </a:prstGeom>
          <a:ln>
            <a:solidFill>
              <a:srgbClr val="693A77"/>
            </a:solidFill>
          </a:ln>
          <a:extLst>
            <a:ext uri="{53640926-AAD7-44D8-BBD7-CCE9431645EC}">
              <a14:shadowObscured xmlns:a14="http://schemas.microsoft.com/office/drawing/2010/main"/>
            </a:ext>
          </a:extLst>
        </p:spPr>
      </p:pic>
      <p:sp>
        <p:nvSpPr>
          <p:cNvPr id="7" name="Left Arrow 6"/>
          <p:cNvSpPr/>
          <p:nvPr/>
        </p:nvSpPr>
        <p:spPr bwMode="auto">
          <a:xfrm rot="19948763">
            <a:off x="4680390" y="2404798"/>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3985172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3489855" cy="4406900"/>
          </a:xfrm>
        </p:spPr>
        <p:txBody>
          <a:bodyPr/>
          <a:lstStyle/>
          <a:p>
            <a:pPr>
              <a:spcAft>
                <a:spcPts val="600"/>
              </a:spcAft>
            </a:pPr>
            <a:r>
              <a:rPr lang="en-US" dirty="0"/>
              <a:t>Want to refer to another </a:t>
            </a:r>
            <a:r>
              <a:rPr lang="en-US" dirty="0" smtClean="0"/>
              <a:t>service? </a:t>
            </a:r>
            <a:endParaRPr lang="en-US" dirty="0"/>
          </a:p>
          <a:p>
            <a:pPr>
              <a:spcAft>
                <a:spcPts val="600"/>
              </a:spcAft>
            </a:pPr>
            <a:r>
              <a:rPr lang="en-US" dirty="0"/>
              <a:t>Go back to Find Services</a:t>
            </a:r>
          </a:p>
          <a:p>
            <a:pPr marL="0" indent="0">
              <a:buNone/>
            </a:pPr>
            <a:endParaRPr lang="en-CA" b="1" dirty="0" smtClean="0"/>
          </a:p>
          <a:p>
            <a:pPr marL="0" indent="0">
              <a:buNone/>
            </a:pPr>
            <a:r>
              <a:rPr lang="en-CA" b="1" dirty="0" smtClean="0"/>
              <a:t>2  </a:t>
            </a:r>
            <a:r>
              <a:rPr lang="en-CA" b="1" dirty="0"/>
              <a:t>Pick </a:t>
            </a:r>
            <a:r>
              <a:rPr lang="en-CA" b="1" dirty="0" smtClean="0"/>
              <a:t> - selecting 2</a:t>
            </a:r>
            <a:r>
              <a:rPr lang="en-CA" b="1" baseline="30000" dirty="0" smtClean="0"/>
              <a:t>nd</a:t>
            </a:r>
            <a:r>
              <a:rPr lang="en-CA" b="1" dirty="0" smtClean="0"/>
              <a:t> service for referral </a:t>
            </a:r>
            <a:endParaRPr lang="en-CA" dirty="0"/>
          </a:p>
        </p:txBody>
      </p:sp>
      <p:sp>
        <p:nvSpPr>
          <p:cNvPr id="10" name="Slide Number Placeholder 9"/>
          <p:cNvSpPr>
            <a:spLocks noGrp="1"/>
          </p:cNvSpPr>
          <p:nvPr>
            <p:ph type="sldNum" sz="quarter" idx="12"/>
          </p:nvPr>
        </p:nvSpPr>
        <p:spPr/>
        <p:txBody>
          <a:bodyPr/>
          <a:lstStyle/>
          <a:p>
            <a:fld id="{EB98B62D-60BB-408B-B603-7340AE0735C2}" type="slidenum">
              <a:rPr lang="en-CA" altLang="en-US" smtClean="0"/>
              <a:pPr/>
              <a:t>26</a:t>
            </a:fld>
            <a:endParaRPr lang="en-CA" altLang="en-US" dirty="0"/>
          </a:p>
        </p:txBody>
      </p:sp>
      <p:pic>
        <p:nvPicPr>
          <p:cNvPr id="14" name="Picture 13"/>
          <p:cNvPicPr/>
          <p:nvPr/>
        </p:nvPicPr>
        <p:blipFill rotWithShape="1">
          <a:blip r:embed="rId2"/>
          <a:srcRect l="25662" t="10654" r="26697" b="-923"/>
          <a:stretch/>
        </p:blipFill>
        <p:spPr bwMode="auto">
          <a:xfrm>
            <a:off x="4047067" y="1079500"/>
            <a:ext cx="4506383" cy="4737100"/>
          </a:xfrm>
          <a:prstGeom prst="rect">
            <a:avLst/>
          </a:prstGeom>
          <a:ln>
            <a:solidFill>
              <a:schemeClr val="accent1"/>
            </a:solidFill>
          </a:ln>
          <a:extLst>
            <a:ext uri="{53640926-AAD7-44D8-BBD7-CCE9431645EC}">
              <a14:shadowObscured xmlns:a14="http://schemas.microsoft.com/office/drawing/2010/main"/>
            </a:ext>
          </a:extLst>
        </p:spPr>
      </p:pic>
      <p:sp>
        <p:nvSpPr>
          <p:cNvPr id="13" name="Left Arrow 12"/>
          <p:cNvSpPr/>
          <p:nvPr/>
        </p:nvSpPr>
        <p:spPr bwMode="auto">
          <a:xfrm rot="12199765">
            <a:off x="3765678" y="4405044"/>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431105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buNone/>
            </a:pPr>
            <a:r>
              <a:rPr lang="en-CA" b="1" dirty="0" smtClean="0"/>
              <a:t>2  </a:t>
            </a:r>
            <a:r>
              <a:rPr lang="en-CA" b="1" dirty="0"/>
              <a:t>Pick </a:t>
            </a:r>
            <a:r>
              <a:rPr lang="en-CA" b="1" dirty="0" smtClean="0"/>
              <a:t> - selecting 2</a:t>
            </a:r>
            <a:r>
              <a:rPr lang="en-CA" b="1" baseline="30000" dirty="0" smtClean="0"/>
              <a:t>nd</a:t>
            </a:r>
            <a:r>
              <a:rPr lang="en-CA" b="1" dirty="0" smtClean="0"/>
              <a:t> service for referral </a:t>
            </a:r>
            <a:endParaRPr lang="en-CA" dirty="0"/>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27</a:t>
            </a:fld>
            <a:endParaRPr lang="en-CA" altLang="en-US" dirty="0"/>
          </a:p>
        </p:txBody>
      </p:sp>
      <p:pic>
        <p:nvPicPr>
          <p:cNvPr id="8" name="Picture 7"/>
          <p:cNvPicPr/>
          <p:nvPr/>
        </p:nvPicPr>
        <p:blipFill rotWithShape="1">
          <a:blip r:embed="rId2"/>
          <a:srcRect l="26154" t="27846" r="29232" b="10612"/>
          <a:stretch/>
        </p:blipFill>
        <p:spPr bwMode="auto">
          <a:xfrm>
            <a:off x="1298892" y="2132012"/>
            <a:ext cx="4606608" cy="3935413"/>
          </a:xfrm>
          <a:prstGeom prst="rect">
            <a:avLst/>
          </a:prstGeom>
          <a:ln>
            <a:solidFill>
              <a:schemeClr val="accent1"/>
            </a:solidFill>
          </a:ln>
          <a:extLst>
            <a:ext uri="{53640926-AAD7-44D8-BBD7-CCE9431645EC}">
              <a14:shadowObscured xmlns:a14="http://schemas.microsoft.com/office/drawing/2010/main"/>
            </a:ext>
          </a:extLst>
        </p:spPr>
      </p:pic>
      <p:sp>
        <p:nvSpPr>
          <p:cNvPr id="9" name="Left Arrow 8"/>
          <p:cNvSpPr/>
          <p:nvPr/>
        </p:nvSpPr>
        <p:spPr bwMode="auto">
          <a:xfrm rot="12199765">
            <a:off x="1165354" y="2917843"/>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1004271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buNone/>
            </a:pPr>
            <a:r>
              <a:rPr lang="en-CA" b="1" dirty="0" smtClean="0"/>
              <a:t>2  </a:t>
            </a:r>
            <a:r>
              <a:rPr lang="en-CA" b="1" dirty="0"/>
              <a:t>Pick </a:t>
            </a:r>
            <a:r>
              <a:rPr lang="en-CA" b="1" dirty="0" smtClean="0"/>
              <a:t> - selecting 2</a:t>
            </a:r>
            <a:r>
              <a:rPr lang="en-CA" b="1" baseline="30000" dirty="0" smtClean="0"/>
              <a:t>nd</a:t>
            </a:r>
            <a:r>
              <a:rPr lang="en-CA" b="1" dirty="0" smtClean="0"/>
              <a:t> service for referral </a:t>
            </a:r>
            <a:endParaRPr lang="en-CA" dirty="0"/>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28</a:t>
            </a:fld>
            <a:endParaRPr lang="en-CA" altLang="en-US" dirty="0"/>
          </a:p>
        </p:txBody>
      </p:sp>
      <p:pic>
        <p:nvPicPr>
          <p:cNvPr id="8" name="Picture 7"/>
          <p:cNvPicPr/>
          <p:nvPr/>
        </p:nvPicPr>
        <p:blipFill rotWithShape="1">
          <a:blip r:embed="rId2"/>
          <a:srcRect l="24741" t="11644" r="25780"/>
          <a:stretch/>
        </p:blipFill>
        <p:spPr bwMode="auto">
          <a:xfrm>
            <a:off x="562968" y="1737837"/>
            <a:ext cx="4599582" cy="4967763"/>
          </a:xfrm>
          <a:prstGeom prst="rect">
            <a:avLst/>
          </a:prstGeom>
          <a:ln>
            <a:solidFill>
              <a:schemeClr val="accent1"/>
            </a:solidFill>
          </a:ln>
          <a:extLst>
            <a:ext uri="{53640926-AAD7-44D8-BBD7-CCE9431645EC}">
              <a14:shadowObscured xmlns:a14="http://schemas.microsoft.com/office/drawing/2010/main"/>
            </a:ext>
          </a:extLst>
        </p:spPr>
      </p:pic>
      <p:sp>
        <p:nvSpPr>
          <p:cNvPr id="7" name="Left Arrow 6"/>
          <p:cNvSpPr/>
          <p:nvPr/>
        </p:nvSpPr>
        <p:spPr bwMode="auto">
          <a:xfrm rot="19684218">
            <a:off x="3003991" y="5253501"/>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263369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buNone/>
            </a:pPr>
            <a:r>
              <a:rPr lang="en-CA" b="1" dirty="0" smtClean="0"/>
              <a:t>View information about organization </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29</a:t>
            </a:fld>
            <a:endParaRPr lang="en-CA" altLang="en-US" dirty="0"/>
          </a:p>
        </p:txBody>
      </p:sp>
      <p:pic>
        <p:nvPicPr>
          <p:cNvPr id="10" name="Picture 9"/>
          <p:cNvPicPr/>
          <p:nvPr/>
        </p:nvPicPr>
        <p:blipFill rotWithShape="1">
          <a:blip r:embed="rId2"/>
          <a:srcRect l="24949" t="11645" r="26195"/>
          <a:stretch/>
        </p:blipFill>
        <p:spPr bwMode="auto">
          <a:xfrm>
            <a:off x="688607" y="1674177"/>
            <a:ext cx="4232264" cy="4888548"/>
          </a:xfrm>
          <a:prstGeom prst="rect">
            <a:avLst/>
          </a:prstGeom>
          <a:ln>
            <a:solidFill>
              <a:srgbClr val="693A77"/>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77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fld id="{879B05DB-9496-4BBF-B686-E9A7CFC6D59F}" type="slidenum">
              <a:rPr lang="en-CA" altLang="en-US" smtClean="0"/>
              <a:pPr/>
              <a:t>3</a:t>
            </a:fld>
            <a:endParaRPr lang="en-CA" altLang="en-US" dirty="0"/>
          </a:p>
        </p:txBody>
      </p:sp>
    </p:spTree>
    <p:extLst>
      <p:ext uri="{BB962C8B-B14F-4D97-AF65-F5344CB8AC3E}">
        <p14:creationId xmlns:p14="http://schemas.microsoft.com/office/powerpoint/2010/main" val="653714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0" indent="0">
              <a:buNone/>
            </a:pPr>
            <a:r>
              <a:rPr lang="en-CA" b="1" dirty="0" smtClean="0"/>
              <a:t>2  </a:t>
            </a:r>
            <a:r>
              <a:rPr lang="en-CA" b="1" dirty="0"/>
              <a:t>Pick </a:t>
            </a:r>
            <a:r>
              <a:rPr lang="en-CA" b="1" dirty="0" smtClean="0"/>
              <a:t> - 2</a:t>
            </a:r>
            <a:r>
              <a:rPr lang="en-CA" b="1" baseline="30000" dirty="0" smtClean="0"/>
              <a:t>nd</a:t>
            </a:r>
            <a:r>
              <a:rPr lang="en-CA" b="1" dirty="0" smtClean="0"/>
              <a:t> service for referral added to “My Services”</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30</a:t>
            </a:fld>
            <a:endParaRPr lang="en-CA" altLang="en-US" dirty="0"/>
          </a:p>
        </p:txBody>
      </p:sp>
      <p:pic>
        <p:nvPicPr>
          <p:cNvPr id="10" name="Picture 9"/>
          <p:cNvPicPr/>
          <p:nvPr/>
        </p:nvPicPr>
        <p:blipFill rotWithShape="1">
          <a:blip r:embed="rId2"/>
          <a:srcRect l="24949" t="11645" r="26195"/>
          <a:stretch/>
        </p:blipFill>
        <p:spPr bwMode="auto">
          <a:xfrm>
            <a:off x="872490" y="1740852"/>
            <a:ext cx="4271010" cy="4802823"/>
          </a:xfrm>
          <a:prstGeom prst="rect">
            <a:avLst/>
          </a:prstGeom>
          <a:ln>
            <a:solidFill>
              <a:schemeClr val="accent1"/>
            </a:solidFill>
          </a:ln>
          <a:extLst>
            <a:ext uri="{53640926-AAD7-44D8-BBD7-CCE9431645EC}">
              <a14:shadowObscured xmlns:a14="http://schemas.microsoft.com/office/drawing/2010/main"/>
            </a:ext>
          </a:extLst>
        </p:spPr>
      </p:pic>
      <p:sp>
        <p:nvSpPr>
          <p:cNvPr id="7" name="Left Arrow 6"/>
          <p:cNvSpPr/>
          <p:nvPr/>
        </p:nvSpPr>
        <p:spPr bwMode="auto">
          <a:xfrm rot="19684218">
            <a:off x="1619662" y="2679618"/>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spTree>
    <p:extLst>
      <p:ext uri="{BB962C8B-B14F-4D97-AF65-F5344CB8AC3E}">
        <p14:creationId xmlns:p14="http://schemas.microsoft.com/office/powerpoint/2010/main" val="4260406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300" y="673100"/>
            <a:ext cx="2781300" cy="1219199"/>
          </a:xfrm>
        </p:spPr>
        <p:txBody>
          <a:bodyPr/>
          <a:lstStyle/>
          <a:p>
            <a:r>
              <a:rPr lang="en-US" dirty="0" smtClean="0"/>
              <a:t>Sending a Referral </a:t>
            </a:r>
            <a:endParaRPr lang="en-US" dirty="0"/>
          </a:p>
        </p:txBody>
      </p:sp>
      <p:sp>
        <p:nvSpPr>
          <p:cNvPr id="6" name="Content Placeholder 5"/>
          <p:cNvSpPr>
            <a:spLocks noGrp="1"/>
          </p:cNvSpPr>
          <p:nvPr>
            <p:ph idx="1"/>
          </p:nvPr>
        </p:nvSpPr>
        <p:spPr>
          <a:xfrm>
            <a:off x="328613" y="2133600"/>
            <a:ext cx="3443288" cy="3891844"/>
          </a:xfrm>
        </p:spPr>
        <p:txBody>
          <a:bodyPr/>
          <a:lstStyle/>
          <a:p>
            <a:pPr marL="0" indent="0">
              <a:buNone/>
            </a:pPr>
            <a:r>
              <a:rPr lang="en-CA" b="1" dirty="0" smtClean="0"/>
              <a:t>3  Connect</a:t>
            </a:r>
          </a:p>
          <a:p>
            <a:pPr>
              <a:buFont typeface="Wingdings" panose="05000000000000000000" pitchFamily="2" charset="2"/>
              <a:buChar char="Ø"/>
            </a:pPr>
            <a:r>
              <a:rPr lang="en-CA" dirty="0" smtClean="0"/>
              <a:t>Select ‘My Services List’</a:t>
            </a:r>
          </a:p>
          <a:p>
            <a:pPr marL="0" indent="0">
              <a:buNone/>
            </a:pPr>
            <a:r>
              <a:rPr lang="en-CA" dirty="0" smtClean="0"/>
              <a:t>Note:  2 services in header</a:t>
            </a:r>
          </a:p>
          <a:p>
            <a:pPr>
              <a:buFont typeface="Wingdings" panose="05000000000000000000" pitchFamily="2" charset="2"/>
              <a:buChar char="Ø"/>
            </a:pPr>
            <a:r>
              <a:rPr lang="en-CA" dirty="0" smtClean="0"/>
              <a:t>Select ‘Health service Provider – Make a Referral’ </a:t>
            </a:r>
          </a:p>
          <a:p>
            <a:pPr marL="0" indent="0">
              <a:buNone/>
            </a:pPr>
            <a:r>
              <a:rPr lang="en-CA" dirty="0" smtClean="0"/>
              <a:t>Note: Remove service button is available</a:t>
            </a:r>
            <a:endParaRPr lang="en-CA" dirty="0"/>
          </a:p>
        </p:txBody>
      </p:sp>
      <p:sp>
        <p:nvSpPr>
          <p:cNvPr id="13" name="Slide Number Placeholder 12"/>
          <p:cNvSpPr>
            <a:spLocks noGrp="1"/>
          </p:cNvSpPr>
          <p:nvPr>
            <p:ph type="sldNum" sz="quarter" idx="12"/>
          </p:nvPr>
        </p:nvSpPr>
        <p:spPr/>
        <p:txBody>
          <a:bodyPr/>
          <a:lstStyle/>
          <a:p>
            <a:fld id="{EB98B62D-60BB-408B-B603-7340AE0735C2}" type="slidenum">
              <a:rPr lang="en-CA" altLang="en-US" smtClean="0"/>
              <a:pPr/>
              <a:t>31</a:t>
            </a:fld>
            <a:endParaRPr lang="en-CA" altLang="en-US" dirty="0"/>
          </a:p>
        </p:txBody>
      </p:sp>
      <p:pic>
        <p:nvPicPr>
          <p:cNvPr id="10" name="Picture 9"/>
          <p:cNvPicPr/>
          <p:nvPr/>
        </p:nvPicPr>
        <p:blipFill rotWithShape="1">
          <a:blip r:embed="rId2"/>
          <a:srcRect l="25366" t="11313" r="25572"/>
          <a:stretch/>
        </p:blipFill>
        <p:spPr bwMode="auto">
          <a:xfrm>
            <a:off x="3990657" y="673099"/>
            <a:ext cx="4400868" cy="545147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638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32</a:t>
            </a:fld>
            <a:endParaRPr lang="en-CA" altLang="en-US" dirty="0"/>
          </a:p>
        </p:txBody>
      </p:sp>
      <p:pic>
        <p:nvPicPr>
          <p:cNvPr id="6" name="Picture 5"/>
          <p:cNvPicPr/>
          <p:nvPr/>
        </p:nvPicPr>
        <p:blipFill rotWithShape="1">
          <a:blip r:embed="rId2"/>
          <a:srcRect l="25989" t="8320" r="25572" b="29799"/>
          <a:stretch/>
        </p:blipFill>
        <p:spPr bwMode="auto">
          <a:xfrm>
            <a:off x="885507" y="1575435"/>
            <a:ext cx="6610668" cy="435864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4214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557212" y="1244600"/>
            <a:ext cx="8091487" cy="4406900"/>
          </a:xfrm>
        </p:spPr>
        <p:txBody>
          <a:bodyPr/>
          <a:lstStyle/>
          <a:p>
            <a:pPr marL="457200" indent="-457200">
              <a:spcAft>
                <a:spcPts val="600"/>
              </a:spcAft>
              <a:buAutoNum type="arabicPlain" startAt="3"/>
            </a:pPr>
            <a:r>
              <a:rPr lang="en-CA" b="1" dirty="0" smtClean="0"/>
              <a:t>Connect </a:t>
            </a:r>
            <a:r>
              <a:rPr lang="en-CA" b="1" dirty="0"/>
              <a:t>– Review page </a:t>
            </a:r>
            <a:endParaRPr lang="en-CA" dirty="0"/>
          </a:p>
          <a:p>
            <a:pPr marL="0" indent="0">
              <a:spcAft>
                <a:spcPts val="600"/>
              </a:spcAft>
              <a:buNone/>
            </a:pPr>
            <a:r>
              <a:rPr lang="en-CA" i="1" dirty="0" smtClean="0"/>
              <a:t>Click </a:t>
            </a:r>
            <a:r>
              <a:rPr lang="en-CA" i="1" dirty="0"/>
              <a:t>on download CSS Referral Form AND Download Referral Contact Information </a:t>
            </a:r>
            <a:endParaRPr lang="en-CA" dirty="0"/>
          </a:p>
          <a:p>
            <a:pPr marL="0" indent="0">
              <a:buNone/>
            </a:pPr>
            <a:endParaRPr lang="en-CA" dirty="0"/>
          </a:p>
          <a:p>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33</a:t>
            </a:fld>
            <a:endParaRPr lang="en-CA" altLang="en-US" dirty="0"/>
          </a:p>
        </p:txBody>
      </p:sp>
      <p:pic>
        <p:nvPicPr>
          <p:cNvPr id="11" name="Picture 10"/>
          <p:cNvPicPr/>
          <p:nvPr/>
        </p:nvPicPr>
        <p:blipFill rotWithShape="1">
          <a:blip r:embed="rId2"/>
          <a:srcRect l="25989" t="8320" r="25572" b="29799"/>
          <a:stretch/>
        </p:blipFill>
        <p:spPr bwMode="auto">
          <a:xfrm>
            <a:off x="692503" y="2299335"/>
            <a:ext cx="6508397" cy="4168140"/>
          </a:xfrm>
          <a:prstGeom prst="rect">
            <a:avLst/>
          </a:prstGeom>
          <a:ln>
            <a:solidFill>
              <a:schemeClr val="accent1"/>
            </a:solidFill>
          </a:ln>
          <a:extLst>
            <a:ext uri="{53640926-AAD7-44D8-BBD7-CCE9431645EC}">
              <a14:shadowObscured xmlns:a14="http://schemas.microsoft.com/office/drawing/2010/main"/>
            </a:ext>
          </a:extLst>
        </p:spPr>
      </p:pic>
      <p:grpSp>
        <p:nvGrpSpPr>
          <p:cNvPr id="10" name="Group 9"/>
          <p:cNvGrpSpPr/>
          <p:nvPr/>
        </p:nvGrpSpPr>
        <p:grpSpPr>
          <a:xfrm>
            <a:off x="1652764" y="5397500"/>
            <a:ext cx="4224691" cy="552450"/>
            <a:chOff x="6081626" y="4835525"/>
            <a:chExt cx="4224691" cy="552450"/>
          </a:xfrm>
        </p:grpSpPr>
        <p:sp>
          <p:nvSpPr>
            <p:cNvPr id="7" name="Oval 6"/>
            <p:cNvSpPr/>
            <p:nvPr/>
          </p:nvSpPr>
          <p:spPr bwMode="auto">
            <a:xfrm>
              <a:off x="6081626" y="4835525"/>
              <a:ext cx="1955800" cy="508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8" name="Oval 7"/>
            <p:cNvSpPr/>
            <p:nvPr/>
          </p:nvSpPr>
          <p:spPr bwMode="auto">
            <a:xfrm>
              <a:off x="8172717" y="4879975"/>
              <a:ext cx="2133600" cy="508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grpSp>
    </p:spTree>
    <p:extLst>
      <p:ext uri="{BB962C8B-B14F-4D97-AF65-F5344CB8AC3E}">
        <p14:creationId xmlns:p14="http://schemas.microsoft.com/office/powerpoint/2010/main" val="3574444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61" y="1192224"/>
            <a:ext cx="8503317" cy="811163"/>
          </a:xfrm>
        </p:spPr>
        <p:txBody>
          <a:bodyPr/>
          <a:lstStyle/>
          <a:p>
            <a:pPr marL="0" indent="0">
              <a:spcAft>
                <a:spcPts val="600"/>
              </a:spcAft>
              <a:buNone/>
            </a:pPr>
            <a:r>
              <a:rPr lang="en-CA" b="1" dirty="0"/>
              <a:t> </a:t>
            </a:r>
            <a:r>
              <a:rPr lang="en-CA" b="1" dirty="0" smtClean="0"/>
              <a:t>3  </a:t>
            </a:r>
            <a:r>
              <a:rPr lang="en-CA" b="1" dirty="0"/>
              <a:t>Connect – Review page </a:t>
            </a:r>
            <a:endParaRPr lang="en-CA" dirty="0"/>
          </a:p>
          <a:p>
            <a:pPr>
              <a:spcAft>
                <a:spcPts val="600"/>
              </a:spcAft>
            </a:pPr>
            <a:r>
              <a:rPr lang="en-CA" dirty="0" smtClean="0"/>
              <a:t>Print the Referral Contact Information Form</a:t>
            </a:r>
          </a:p>
          <a:p>
            <a:pPr>
              <a:spcAft>
                <a:spcPts val="600"/>
              </a:spcAft>
            </a:pPr>
            <a:endParaRPr lang="en-CA" i="1" dirty="0" smtClean="0"/>
          </a:p>
          <a:p>
            <a:pPr>
              <a:spcAft>
                <a:spcPts val="600"/>
              </a:spcAft>
            </a:pPr>
            <a:endParaRPr lang="en-CA" i="1" dirty="0"/>
          </a:p>
          <a:p>
            <a:pPr marL="0" indent="0">
              <a:spcAft>
                <a:spcPts val="600"/>
              </a:spcAft>
              <a:buNone/>
            </a:pPr>
            <a:endParaRPr lang="en-CA" i="1" dirty="0"/>
          </a:p>
          <a:p>
            <a:pPr marL="0" indent="0">
              <a:spcAft>
                <a:spcPts val="600"/>
              </a:spcAft>
              <a:buNone/>
            </a:pPr>
            <a:endParaRPr lang="en-CA" i="1" dirty="0"/>
          </a:p>
          <a:p>
            <a:pPr>
              <a:spcAft>
                <a:spcPts val="600"/>
              </a:spcAft>
            </a:pPr>
            <a:endParaRPr lang="en-CA" i="1" dirty="0" smtClean="0"/>
          </a:p>
          <a:p>
            <a:pPr>
              <a:spcAft>
                <a:spcPts val="600"/>
              </a:spcAft>
            </a:pPr>
            <a:endParaRPr lang="en-CA" i="1" dirty="0"/>
          </a:p>
          <a:p>
            <a:pPr marL="0" indent="0">
              <a:spcAft>
                <a:spcPts val="600"/>
              </a:spcAft>
              <a:buNone/>
            </a:pPr>
            <a:endParaRPr lang="en-US" dirty="0"/>
          </a:p>
        </p:txBody>
      </p:sp>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pic>
        <p:nvPicPr>
          <p:cNvPr id="4" name="Picture 3"/>
          <p:cNvPicPr>
            <a:picLocks noChangeAspect="1"/>
          </p:cNvPicPr>
          <p:nvPr/>
        </p:nvPicPr>
        <p:blipFill>
          <a:blip r:embed="rId3"/>
          <a:stretch>
            <a:fillRect/>
          </a:stretch>
        </p:blipFill>
        <p:spPr>
          <a:xfrm>
            <a:off x="522111" y="1933234"/>
            <a:ext cx="6598839" cy="4485910"/>
          </a:xfrm>
          <a:prstGeom prst="rect">
            <a:avLst/>
          </a:prstGeom>
        </p:spPr>
      </p:pic>
      <p:sp>
        <p:nvSpPr>
          <p:cNvPr id="7" name="Slide Number Placeholder 6"/>
          <p:cNvSpPr>
            <a:spLocks noGrp="1"/>
          </p:cNvSpPr>
          <p:nvPr>
            <p:ph type="sldNum" sz="quarter" idx="12"/>
          </p:nvPr>
        </p:nvSpPr>
        <p:spPr/>
        <p:txBody>
          <a:bodyPr/>
          <a:lstStyle/>
          <a:p>
            <a:fld id="{EB98B62D-60BB-408B-B603-7340AE0735C2}" type="slidenum">
              <a:rPr lang="en-CA" altLang="en-US" smtClean="0"/>
              <a:pPr/>
              <a:t>34</a:t>
            </a:fld>
            <a:endParaRPr lang="en-CA" altLang="en-US" dirty="0"/>
          </a:p>
        </p:txBody>
      </p:sp>
    </p:spTree>
    <p:extLst>
      <p:ext uri="{BB962C8B-B14F-4D97-AF65-F5344CB8AC3E}">
        <p14:creationId xmlns:p14="http://schemas.microsoft.com/office/powerpoint/2010/main" val="3034852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0700" y="206375"/>
            <a:ext cx="7772400" cy="914400"/>
          </a:xfrm>
        </p:spPr>
        <p:txBody>
          <a:bodyPr/>
          <a:lstStyle/>
          <a:p>
            <a:r>
              <a:rPr lang="en-US" dirty="0" smtClean="0"/>
              <a:t>Sending a Referral </a:t>
            </a:r>
            <a:endParaRPr lang="en-US" dirty="0"/>
          </a:p>
        </p:txBody>
      </p:sp>
      <p:sp>
        <p:nvSpPr>
          <p:cNvPr id="6" name="Content Placeholder 5"/>
          <p:cNvSpPr>
            <a:spLocks noGrp="1"/>
          </p:cNvSpPr>
          <p:nvPr>
            <p:ph idx="1"/>
          </p:nvPr>
        </p:nvSpPr>
        <p:spPr>
          <a:xfrm>
            <a:off x="147479" y="1333804"/>
            <a:ext cx="4330413" cy="4406900"/>
          </a:xfrm>
        </p:spPr>
        <p:txBody>
          <a:bodyPr/>
          <a:lstStyle/>
          <a:p>
            <a:pPr marL="0" indent="0">
              <a:spcAft>
                <a:spcPts val="600"/>
              </a:spcAft>
              <a:buNone/>
            </a:pPr>
            <a:r>
              <a:rPr lang="en-CA" b="1" dirty="0"/>
              <a:t> </a:t>
            </a:r>
            <a:r>
              <a:rPr lang="en-CA" b="1" dirty="0" smtClean="0"/>
              <a:t>3  </a:t>
            </a:r>
            <a:r>
              <a:rPr lang="en-CA" b="1" dirty="0"/>
              <a:t>Connect – Review page </a:t>
            </a:r>
            <a:endParaRPr lang="en-CA" dirty="0"/>
          </a:p>
          <a:p>
            <a:pPr>
              <a:spcAft>
                <a:spcPts val="600"/>
              </a:spcAft>
            </a:pPr>
            <a:r>
              <a:rPr lang="en-CA" dirty="0" smtClean="0"/>
              <a:t>CSS </a:t>
            </a:r>
            <a:r>
              <a:rPr lang="en-CA" dirty="0"/>
              <a:t>Referral Form is a ‘fillable PDF’ where you can enter </a:t>
            </a:r>
            <a:r>
              <a:rPr lang="en-CA" dirty="0" smtClean="0"/>
              <a:t>patient/client  information </a:t>
            </a:r>
            <a:endParaRPr lang="en-CA" dirty="0"/>
          </a:p>
          <a:p>
            <a:pPr>
              <a:spcAft>
                <a:spcPts val="600"/>
              </a:spcAft>
            </a:pPr>
            <a:r>
              <a:rPr lang="en-CA" dirty="0" smtClean="0"/>
              <a:t>Enter patient/client information into the form</a:t>
            </a:r>
          </a:p>
          <a:p>
            <a:pPr>
              <a:spcAft>
                <a:spcPts val="600"/>
              </a:spcAft>
            </a:pPr>
            <a:r>
              <a:rPr lang="en-CA" dirty="0" smtClean="0"/>
              <a:t>Print </a:t>
            </a:r>
            <a:r>
              <a:rPr lang="en-CA" dirty="0"/>
              <a:t>the </a:t>
            </a:r>
            <a:r>
              <a:rPr lang="en-CA" b="1" u="sng" dirty="0">
                <a:solidFill>
                  <a:schemeClr val="tx2">
                    <a:lumMod val="75000"/>
                  </a:schemeClr>
                </a:solidFill>
              </a:rPr>
              <a:t>filled</a:t>
            </a:r>
            <a:r>
              <a:rPr lang="en-CA" dirty="0"/>
              <a:t> </a:t>
            </a:r>
            <a:r>
              <a:rPr lang="en-CA" dirty="0" smtClean="0"/>
              <a:t>form</a:t>
            </a:r>
          </a:p>
          <a:p>
            <a:pPr>
              <a:spcAft>
                <a:spcPts val="600"/>
              </a:spcAft>
            </a:pPr>
            <a:endParaRPr lang="en-CA" dirty="0" smtClean="0"/>
          </a:p>
          <a:p>
            <a:pPr marL="0" indent="0">
              <a:buNone/>
            </a:pPr>
            <a:endParaRPr lang="en-CA" dirty="0"/>
          </a:p>
          <a:p>
            <a:endParaRPr lang="en-US" dirty="0"/>
          </a:p>
        </p:txBody>
      </p:sp>
      <p:pic>
        <p:nvPicPr>
          <p:cNvPr id="4" name="Picture 3"/>
          <p:cNvPicPr>
            <a:picLocks noChangeAspect="1"/>
          </p:cNvPicPr>
          <p:nvPr/>
        </p:nvPicPr>
        <p:blipFill>
          <a:blip r:embed="rId3"/>
          <a:stretch>
            <a:fillRect/>
          </a:stretch>
        </p:blipFill>
        <p:spPr>
          <a:xfrm>
            <a:off x="4459628" y="582111"/>
            <a:ext cx="4453107" cy="5662356"/>
          </a:xfrm>
          <a:prstGeom prst="rect">
            <a:avLst/>
          </a:prstGeom>
        </p:spPr>
      </p:pic>
      <p:sp>
        <p:nvSpPr>
          <p:cNvPr id="2" name="Slide Number Placeholder 1"/>
          <p:cNvSpPr>
            <a:spLocks noGrp="1"/>
          </p:cNvSpPr>
          <p:nvPr>
            <p:ph type="sldNum" sz="quarter" idx="12"/>
          </p:nvPr>
        </p:nvSpPr>
        <p:spPr/>
        <p:txBody>
          <a:bodyPr/>
          <a:lstStyle/>
          <a:p>
            <a:fld id="{EB98B62D-60BB-408B-B603-7340AE0735C2}" type="slidenum">
              <a:rPr lang="en-CA" altLang="en-US" smtClean="0"/>
              <a:pPr/>
              <a:t>35</a:t>
            </a:fld>
            <a:endParaRPr lang="en-CA" altLang="en-US" dirty="0"/>
          </a:p>
        </p:txBody>
      </p:sp>
    </p:spTree>
    <p:extLst>
      <p:ext uri="{BB962C8B-B14F-4D97-AF65-F5344CB8AC3E}">
        <p14:creationId xmlns:p14="http://schemas.microsoft.com/office/powerpoint/2010/main" val="2491055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 Referral</a:t>
            </a:r>
            <a:br>
              <a:rPr lang="en-US" dirty="0" smtClean="0"/>
            </a:br>
            <a:r>
              <a:rPr lang="en-US" dirty="0" smtClean="0"/>
              <a:t>Fax BOTH forms  </a:t>
            </a:r>
            <a:endParaRPr lang="en-US" dirty="0"/>
          </a:p>
        </p:txBody>
      </p:sp>
      <p:pic>
        <p:nvPicPr>
          <p:cNvPr id="5" name="Picture 4"/>
          <p:cNvPicPr>
            <a:picLocks noChangeAspect="1"/>
          </p:cNvPicPr>
          <p:nvPr/>
        </p:nvPicPr>
        <p:blipFill>
          <a:blip r:embed="rId3"/>
          <a:stretch>
            <a:fillRect/>
          </a:stretch>
        </p:blipFill>
        <p:spPr>
          <a:xfrm>
            <a:off x="277792" y="1581381"/>
            <a:ext cx="3552792" cy="4517559"/>
          </a:xfrm>
          <a:prstGeom prst="rect">
            <a:avLst/>
          </a:prstGeom>
          <a:ln>
            <a:solidFill>
              <a:schemeClr val="accent1"/>
            </a:solidFill>
          </a:ln>
        </p:spPr>
      </p:pic>
      <p:pic>
        <p:nvPicPr>
          <p:cNvPr id="6" name="Content Placeholder 5"/>
          <p:cNvPicPr>
            <a:picLocks noGrp="1" noChangeAspect="1"/>
          </p:cNvPicPr>
          <p:nvPr>
            <p:ph idx="1"/>
          </p:nvPr>
        </p:nvPicPr>
        <p:blipFill>
          <a:blip r:embed="rId4"/>
          <a:srcRect t="11061" b="11061"/>
          <a:stretch>
            <a:fillRect/>
          </a:stretch>
        </p:blipFill>
        <p:spPr>
          <a:xfrm>
            <a:off x="3894665" y="2319213"/>
            <a:ext cx="4894969" cy="2591454"/>
          </a:xfrm>
          <a:ln>
            <a:solidFill>
              <a:schemeClr val="accent1"/>
            </a:solidFill>
          </a:ln>
        </p:spPr>
      </p:pic>
      <p:sp>
        <p:nvSpPr>
          <p:cNvPr id="8" name="Slide Number Placeholder 7"/>
          <p:cNvSpPr>
            <a:spLocks noGrp="1"/>
          </p:cNvSpPr>
          <p:nvPr>
            <p:ph type="sldNum" sz="quarter" idx="12"/>
          </p:nvPr>
        </p:nvSpPr>
        <p:spPr/>
        <p:txBody>
          <a:bodyPr/>
          <a:lstStyle/>
          <a:p>
            <a:fld id="{EB98B62D-60BB-408B-B603-7340AE0735C2}" type="slidenum">
              <a:rPr lang="en-CA" altLang="en-US" smtClean="0"/>
              <a:pPr/>
              <a:t>36</a:t>
            </a:fld>
            <a:endParaRPr lang="en-CA" altLang="en-US" dirty="0"/>
          </a:p>
        </p:txBody>
      </p:sp>
    </p:spTree>
    <p:extLst>
      <p:ext uri="{BB962C8B-B14F-4D97-AF65-F5344CB8AC3E}">
        <p14:creationId xmlns:p14="http://schemas.microsoft.com/office/powerpoint/2010/main" val="394339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55575"/>
            <a:ext cx="7772400" cy="914400"/>
          </a:xfrm>
        </p:spPr>
        <p:txBody>
          <a:bodyPr/>
          <a:lstStyle/>
          <a:p>
            <a:r>
              <a:rPr lang="en-US" dirty="0" smtClean="0"/>
              <a:t>Sending a Referral </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19445026"/>
              </p:ext>
            </p:extLst>
          </p:nvPr>
        </p:nvGraphicFramePr>
        <p:xfrm>
          <a:off x="328612" y="1130300"/>
          <a:ext cx="8650288"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EB98B62D-60BB-408B-B603-7340AE0735C2}" type="slidenum">
              <a:rPr lang="en-CA" altLang="en-US" smtClean="0"/>
              <a:pPr/>
              <a:t>37</a:t>
            </a:fld>
            <a:endParaRPr lang="en-CA" altLang="en-US" dirty="0"/>
          </a:p>
        </p:txBody>
      </p:sp>
    </p:spTree>
    <p:extLst>
      <p:ext uri="{BB962C8B-B14F-4D97-AF65-F5344CB8AC3E}">
        <p14:creationId xmlns:p14="http://schemas.microsoft.com/office/powerpoint/2010/main" val="4281488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35138"/>
            <a:ext cx="7886700" cy="2852737"/>
          </a:xfrm>
        </p:spPr>
        <p:txBody>
          <a:bodyPr/>
          <a:lstStyle/>
          <a:p>
            <a:r>
              <a:rPr lang="en-US" dirty="0" smtClean="0"/>
              <a:t>Receiving a Referral </a:t>
            </a:r>
            <a:endParaRPr lang="en-US" dirty="0"/>
          </a:p>
        </p:txBody>
      </p:sp>
      <p:sp>
        <p:nvSpPr>
          <p:cNvPr id="5" name="Text Placeholder 4"/>
          <p:cNvSpPr>
            <a:spLocks noGrp="1"/>
          </p:cNvSpPr>
          <p:nvPr>
            <p:ph type="body" idx="1"/>
          </p:nvPr>
        </p:nvSpPr>
        <p:spPr/>
        <p:txBody>
          <a:bodyPr/>
          <a:lstStyle/>
          <a:p>
            <a:endParaRPr lang="en-US" sz="1200"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38</a:t>
            </a:fld>
            <a:endParaRPr lang="en-CA" altLang="en-US" dirty="0"/>
          </a:p>
        </p:txBody>
      </p:sp>
    </p:spTree>
    <p:extLst>
      <p:ext uri="{BB962C8B-B14F-4D97-AF65-F5344CB8AC3E}">
        <p14:creationId xmlns:p14="http://schemas.microsoft.com/office/powerpoint/2010/main" val="809352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7772400" cy="914400"/>
          </a:xfrm>
        </p:spPr>
        <p:txBody>
          <a:bodyPr/>
          <a:lstStyle/>
          <a:p>
            <a:r>
              <a:rPr lang="en-US" dirty="0" smtClean="0"/>
              <a:t>Common Referral Form</a:t>
            </a:r>
            <a:endParaRPr lang="en-US" dirty="0"/>
          </a:p>
        </p:txBody>
      </p:sp>
      <p:sp>
        <p:nvSpPr>
          <p:cNvPr id="3" name="Content Placeholder 2"/>
          <p:cNvSpPr>
            <a:spLocks noGrp="1"/>
          </p:cNvSpPr>
          <p:nvPr>
            <p:ph idx="1"/>
          </p:nvPr>
        </p:nvSpPr>
        <p:spPr>
          <a:xfrm>
            <a:off x="608013" y="1981200"/>
            <a:ext cx="3074987" cy="4114800"/>
          </a:xfrm>
        </p:spPr>
        <p:txBody>
          <a:bodyPr/>
          <a:lstStyle/>
          <a:p>
            <a:r>
              <a:rPr lang="en-US" dirty="0" smtClean="0"/>
              <a:t>Common </a:t>
            </a:r>
            <a:r>
              <a:rPr lang="en-US" dirty="0"/>
              <a:t>referral form should already contain </a:t>
            </a:r>
            <a:endParaRPr lang="en-US" dirty="0" smtClean="0"/>
          </a:p>
          <a:p>
            <a:pPr lvl="1"/>
            <a:r>
              <a:rPr lang="en-US" dirty="0" smtClean="0"/>
              <a:t>Patient/client information</a:t>
            </a:r>
          </a:p>
          <a:p>
            <a:pPr lvl="1"/>
            <a:r>
              <a:rPr lang="en-US" dirty="0" smtClean="0"/>
              <a:t>Pertinent </a:t>
            </a:r>
            <a:r>
              <a:rPr lang="en-US" dirty="0"/>
              <a:t>referral information.</a:t>
            </a:r>
          </a:p>
          <a:p>
            <a:endParaRPr lang="en-US" dirty="0" smtClean="0"/>
          </a:p>
          <a:p>
            <a:endParaRPr lang="en-US" dirty="0"/>
          </a:p>
        </p:txBody>
      </p:sp>
      <p:sp>
        <p:nvSpPr>
          <p:cNvPr id="7" name="Explosion 1 6"/>
          <p:cNvSpPr/>
          <p:nvPr/>
        </p:nvSpPr>
        <p:spPr bwMode="auto">
          <a:xfrm>
            <a:off x="325120" y="1303020"/>
            <a:ext cx="822960" cy="822960"/>
          </a:xfrm>
          <a:prstGeom prst="irregularSeal1">
            <a:avLst/>
          </a:prstGeom>
          <a:solidFill>
            <a:srgbClr val="FFFF00"/>
          </a:solidFill>
          <a:ln w="9525" cap="flat" cmpd="sng" algn="ctr">
            <a:solidFill>
              <a:schemeClr val="tx2">
                <a:lumMod val="50000"/>
              </a:schemeClr>
            </a:solidFill>
            <a:prstDash val="solid"/>
            <a:round/>
            <a:headEnd type="none" w="med" len="med"/>
            <a:tailEnd type="none" w="med" len="med"/>
          </a:ln>
          <a:effectLst/>
          <a:extLst/>
        </p:spPr>
        <p:txBody>
          <a:bodyPr/>
          <a:lstStyle/>
          <a:p>
            <a:endParaRPr lang="en-US" dirty="0"/>
          </a:p>
        </p:txBody>
      </p:sp>
      <p:pic>
        <p:nvPicPr>
          <p:cNvPr id="5" name="Picture 4"/>
          <p:cNvPicPr>
            <a:picLocks noChangeAspect="1"/>
          </p:cNvPicPr>
          <p:nvPr/>
        </p:nvPicPr>
        <p:blipFill>
          <a:blip r:embed="rId3"/>
          <a:stretch>
            <a:fillRect/>
          </a:stretch>
        </p:blipFill>
        <p:spPr>
          <a:xfrm>
            <a:off x="4118997" y="1230372"/>
            <a:ext cx="4040831" cy="5138125"/>
          </a:xfrm>
          <a:prstGeom prst="rect">
            <a:avLst/>
          </a:prstGeom>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39</a:t>
            </a:fld>
            <a:endParaRPr lang="en-CA" altLang="en-US" dirty="0"/>
          </a:p>
        </p:txBody>
      </p:sp>
    </p:spTree>
    <p:extLst>
      <p:ext uri="{BB962C8B-B14F-4D97-AF65-F5344CB8AC3E}">
        <p14:creationId xmlns:p14="http://schemas.microsoft.com/office/powerpoint/2010/main" val="195925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22275"/>
            <a:ext cx="7772400" cy="914400"/>
          </a:xfrm>
        </p:spPr>
        <p:txBody>
          <a:bodyPr/>
          <a:lstStyle/>
          <a:p>
            <a:r>
              <a:rPr lang="en-US" dirty="0" smtClean="0"/>
              <a:t>Why are we changing? 	</a:t>
            </a:r>
            <a:endParaRPr lang="en-US" dirty="0"/>
          </a:p>
        </p:txBody>
      </p:sp>
      <p:sp>
        <p:nvSpPr>
          <p:cNvPr id="3" name="Content Placeholder 2"/>
          <p:cNvSpPr>
            <a:spLocks noGrp="1"/>
          </p:cNvSpPr>
          <p:nvPr>
            <p:ph idx="1"/>
          </p:nvPr>
        </p:nvSpPr>
        <p:spPr>
          <a:xfrm>
            <a:off x="608013" y="1447800"/>
            <a:ext cx="7772400" cy="4648200"/>
          </a:xfrm>
        </p:spPr>
        <p:txBody>
          <a:bodyPr/>
          <a:lstStyle/>
          <a:p>
            <a:r>
              <a:rPr lang="en-US" dirty="0" smtClean="0"/>
              <a:t>Spring 2014,  NE LHIN identified a need to streamline referrals to over 60 CSS organizations in 5 referral pathways</a:t>
            </a:r>
          </a:p>
          <a:p>
            <a:pPr lvl="1">
              <a:spcBef>
                <a:spcPts val="0"/>
              </a:spcBef>
              <a:spcAft>
                <a:spcPts val="600"/>
              </a:spcAft>
            </a:pPr>
            <a:r>
              <a:rPr lang="en-CA" dirty="0"/>
              <a:t>Acute </a:t>
            </a:r>
            <a:r>
              <a:rPr lang="en-CA" dirty="0" smtClean="0"/>
              <a:t>Care </a:t>
            </a:r>
            <a:r>
              <a:rPr lang="en-CA" dirty="0"/>
              <a:t>to CSS </a:t>
            </a:r>
          </a:p>
          <a:p>
            <a:pPr lvl="1">
              <a:spcBef>
                <a:spcPts val="0"/>
              </a:spcBef>
              <a:spcAft>
                <a:spcPts val="600"/>
              </a:spcAft>
            </a:pPr>
            <a:r>
              <a:rPr lang="en-CA" dirty="0" smtClean="0"/>
              <a:t>Primary Care </a:t>
            </a:r>
            <a:r>
              <a:rPr lang="en-CA" dirty="0"/>
              <a:t>to CSS </a:t>
            </a:r>
          </a:p>
          <a:p>
            <a:pPr lvl="1">
              <a:spcBef>
                <a:spcPts val="0"/>
              </a:spcBef>
              <a:spcAft>
                <a:spcPts val="600"/>
              </a:spcAft>
            </a:pPr>
            <a:r>
              <a:rPr lang="en-CA" dirty="0"/>
              <a:t>Community Care Access Centres (CCAC) to CSS </a:t>
            </a:r>
          </a:p>
          <a:p>
            <a:pPr lvl="1">
              <a:spcBef>
                <a:spcPts val="0"/>
              </a:spcBef>
              <a:spcAft>
                <a:spcPts val="600"/>
              </a:spcAft>
            </a:pPr>
            <a:r>
              <a:rPr lang="en-CA" dirty="0"/>
              <a:t>CSS to CSS </a:t>
            </a:r>
          </a:p>
          <a:p>
            <a:pPr lvl="1">
              <a:spcBef>
                <a:spcPts val="0"/>
              </a:spcBef>
              <a:spcAft>
                <a:spcPts val="600"/>
              </a:spcAft>
            </a:pPr>
            <a:r>
              <a:rPr lang="en-CA" dirty="0"/>
              <a:t>Mental </a:t>
            </a:r>
            <a:r>
              <a:rPr lang="en-CA" dirty="0" smtClean="0"/>
              <a:t>Health </a:t>
            </a:r>
            <a:r>
              <a:rPr lang="en-CA" dirty="0"/>
              <a:t>and </a:t>
            </a:r>
            <a:r>
              <a:rPr lang="en-CA" dirty="0" smtClean="0"/>
              <a:t>Addictions services </a:t>
            </a:r>
            <a:r>
              <a:rPr lang="en-CA" dirty="0"/>
              <a:t>to CSS  </a:t>
            </a:r>
          </a:p>
          <a:p>
            <a:pPr marL="0" indent="0">
              <a:buNone/>
            </a:pPr>
            <a:endParaRPr lang="en-US" dirty="0" smtClean="0"/>
          </a:p>
        </p:txBody>
      </p:sp>
      <p:sp>
        <p:nvSpPr>
          <p:cNvPr id="5" name="Slide Number Placeholder 4"/>
          <p:cNvSpPr>
            <a:spLocks noGrp="1"/>
          </p:cNvSpPr>
          <p:nvPr>
            <p:ph type="sldNum" sz="quarter" idx="12"/>
          </p:nvPr>
        </p:nvSpPr>
        <p:spPr/>
        <p:txBody>
          <a:bodyPr/>
          <a:lstStyle/>
          <a:p>
            <a:fld id="{EB98B62D-60BB-408B-B603-7340AE0735C2}" type="slidenum">
              <a:rPr lang="en-CA" altLang="en-US" smtClean="0"/>
              <a:pPr/>
              <a:t>4</a:t>
            </a:fld>
            <a:endParaRPr lang="en-CA" altLang="en-US" dirty="0"/>
          </a:p>
        </p:txBody>
      </p:sp>
    </p:spTree>
    <p:extLst>
      <p:ext uri="{BB962C8B-B14F-4D97-AF65-F5344CB8AC3E}">
        <p14:creationId xmlns:p14="http://schemas.microsoft.com/office/powerpoint/2010/main" val="2735120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7375"/>
            <a:ext cx="8077200" cy="914400"/>
          </a:xfrm>
        </p:spPr>
        <p:txBody>
          <a:bodyPr/>
          <a:lstStyle/>
          <a:p>
            <a:r>
              <a:rPr lang="en-US" dirty="0" smtClean="0"/>
              <a:t>Communication Points</a:t>
            </a:r>
            <a:endParaRPr lang="en-US" dirty="0"/>
          </a:p>
        </p:txBody>
      </p:sp>
      <p:sp>
        <p:nvSpPr>
          <p:cNvPr id="3" name="Content Placeholder 2"/>
          <p:cNvSpPr>
            <a:spLocks noGrp="1"/>
          </p:cNvSpPr>
          <p:nvPr>
            <p:ph idx="1"/>
          </p:nvPr>
        </p:nvSpPr>
        <p:spPr>
          <a:xfrm>
            <a:off x="608013" y="1981200"/>
            <a:ext cx="7772400" cy="787400"/>
          </a:xfrm>
        </p:spPr>
        <p:txBody>
          <a:bodyPr/>
          <a:lstStyle/>
          <a:p>
            <a:pPr marL="0" indent="0">
              <a:buNone/>
            </a:pPr>
            <a:r>
              <a:rPr lang="en-US" dirty="0" smtClean="0"/>
              <a:t>Communication </a:t>
            </a:r>
            <a:r>
              <a:rPr lang="en-US" dirty="0"/>
              <a:t>back to Referring HSP and </a:t>
            </a:r>
            <a:r>
              <a:rPr lang="en-US" dirty="0" smtClean="0"/>
              <a:t>patient/client occurs consistently at the following points</a:t>
            </a:r>
            <a:endParaRPr lang="en-US" dirty="0"/>
          </a:p>
          <a:p>
            <a:endParaRPr lang="en-US" dirty="0"/>
          </a:p>
        </p:txBody>
      </p:sp>
      <p:sp>
        <p:nvSpPr>
          <p:cNvPr id="4" name="Explosion 1 3"/>
          <p:cNvSpPr/>
          <p:nvPr/>
        </p:nvSpPr>
        <p:spPr bwMode="auto">
          <a:xfrm>
            <a:off x="274320" y="1417320"/>
            <a:ext cx="822960" cy="822960"/>
          </a:xfrm>
          <a:prstGeom prst="irregularSeal1">
            <a:avLst/>
          </a:prstGeom>
          <a:solidFill>
            <a:srgbClr val="FFFF00"/>
          </a:solidFill>
          <a:ln w="9525" cap="flat" cmpd="sng" algn="ctr">
            <a:solidFill>
              <a:schemeClr val="tx2">
                <a:lumMod val="50000"/>
              </a:schemeClr>
            </a:solidFill>
            <a:prstDash val="solid"/>
            <a:round/>
            <a:headEnd type="none" w="med" len="med"/>
            <a:tailEnd type="none" w="med" len="med"/>
          </a:ln>
          <a:effectLst/>
          <a:extLst/>
        </p:spPr>
        <p:txBody>
          <a:bodyPr/>
          <a:lstStyle/>
          <a:p>
            <a:endParaRPr lang="en-US" dirty="0"/>
          </a:p>
        </p:txBody>
      </p:sp>
      <p:sp>
        <p:nvSpPr>
          <p:cNvPr id="5" name="Slide Number Placeholder 4"/>
          <p:cNvSpPr>
            <a:spLocks noGrp="1"/>
          </p:cNvSpPr>
          <p:nvPr>
            <p:ph type="sldNum" sz="quarter" idx="12"/>
          </p:nvPr>
        </p:nvSpPr>
        <p:spPr/>
        <p:txBody>
          <a:bodyPr/>
          <a:lstStyle/>
          <a:p>
            <a:fld id="{EB98B62D-60BB-408B-B603-7340AE0735C2}" type="slidenum">
              <a:rPr lang="en-CA" altLang="en-US" smtClean="0"/>
              <a:pPr/>
              <a:t>40</a:t>
            </a:fld>
            <a:endParaRPr lang="en-CA" altLang="en-US" dirty="0"/>
          </a:p>
        </p:txBody>
      </p:sp>
      <p:graphicFrame>
        <p:nvGraphicFramePr>
          <p:cNvPr id="9" name="Diagram 8"/>
          <p:cNvGraphicFramePr/>
          <p:nvPr>
            <p:extLst>
              <p:ext uri="{D42A27DB-BD31-4B8C-83A1-F6EECF244321}">
                <p14:modId xmlns:p14="http://schemas.microsoft.com/office/powerpoint/2010/main" val="2910227736"/>
              </p:ext>
            </p:extLst>
          </p:nvPr>
        </p:nvGraphicFramePr>
        <p:xfrm>
          <a:off x="241300" y="2603500"/>
          <a:ext cx="8724900"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880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422275"/>
            <a:ext cx="7772400" cy="914400"/>
          </a:xfrm>
        </p:spPr>
        <p:txBody>
          <a:bodyPr/>
          <a:lstStyle/>
          <a:p>
            <a:r>
              <a:rPr lang="en-US" dirty="0" smtClean="0"/>
              <a:t>Receiving a Referral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1791848"/>
              </p:ext>
            </p:extLst>
          </p:nvPr>
        </p:nvGraphicFramePr>
        <p:xfrm>
          <a:off x="265112" y="1358900"/>
          <a:ext cx="8459788"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B98B62D-60BB-408B-B603-7340AE0735C2}" type="slidenum">
              <a:rPr lang="en-CA" altLang="en-US" smtClean="0"/>
              <a:pPr/>
              <a:t>41</a:t>
            </a:fld>
            <a:endParaRPr lang="en-CA" altLang="en-US" dirty="0"/>
          </a:p>
        </p:txBody>
      </p:sp>
    </p:spTree>
    <p:extLst>
      <p:ext uri="{BB962C8B-B14F-4D97-AF65-F5344CB8AC3E}">
        <p14:creationId xmlns:p14="http://schemas.microsoft.com/office/powerpoint/2010/main" val="42569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422275"/>
            <a:ext cx="7772400" cy="914400"/>
          </a:xfrm>
        </p:spPr>
        <p:txBody>
          <a:bodyPr/>
          <a:lstStyle/>
          <a:p>
            <a:r>
              <a:rPr lang="en-US" dirty="0" smtClean="0"/>
              <a:t>Receiving a Referral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435102"/>
              </p:ext>
            </p:extLst>
          </p:nvPr>
        </p:nvGraphicFramePr>
        <p:xfrm>
          <a:off x="265112" y="1346200"/>
          <a:ext cx="8459788"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B98B62D-60BB-408B-B603-7340AE0735C2}" type="slidenum">
              <a:rPr lang="en-CA" altLang="en-US" smtClean="0"/>
              <a:pPr/>
              <a:t>42</a:t>
            </a:fld>
            <a:endParaRPr lang="en-CA" altLang="en-US" dirty="0"/>
          </a:p>
        </p:txBody>
      </p:sp>
    </p:spTree>
    <p:extLst>
      <p:ext uri="{BB962C8B-B14F-4D97-AF65-F5344CB8AC3E}">
        <p14:creationId xmlns:p14="http://schemas.microsoft.com/office/powerpoint/2010/main" val="857613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1709738"/>
            <a:ext cx="8521700" cy="2852737"/>
          </a:xfrm>
        </p:spPr>
        <p:txBody>
          <a:bodyPr/>
          <a:lstStyle/>
          <a:p>
            <a:pPr lvl="0"/>
            <a:r>
              <a:rPr lang="en-US" sz="4000" dirty="0"/>
              <a:t>Responding to </a:t>
            </a:r>
            <a:r>
              <a:rPr lang="en-US" sz="4000" dirty="0" smtClean="0"/>
              <a:t>General Public Requests </a:t>
            </a:r>
            <a:r>
              <a:rPr lang="en-US" sz="4000" dirty="0"/>
              <a:t>for </a:t>
            </a:r>
            <a:r>
              <a:rPr lang="en-US" sz="4000" dirty="0" smtClean="0"/>
              <a:t>Information </a:t>
            </a:r>
            <a:br>
              <a:rPr lang="en-US" sz="4000" dirty="0" smtClean="0"/>
            </a:br>
            <a:r>
              <a:rPr lang="en-US" sz="4000" dirty="0" smtClean="0"/>
              <a:t>or Self-Referral </a:t>
            </a:r>
            <a:endParaRPr lang="en-US" sz="4000" dirty="0"/>
          </a:p>
        </p:txBody>
      </p:sp>
      <p:sp>
        <p:nvSpPr>
          <p:cNvPr id="5" name="Text Placeholder 4"/>
          <p:cNvSpPr>
            <a:spLocks noGrp="1"/>
          </p:cNvSpPr>
          <p:nvPr>
            <p:ph type="body" idx="1"/>
          </p:nvPr>
        </p:nvSpPr>
        <p:spPr>
          <a:xfrm>
            <a:off x="623888" y="4614863"/>
            <a:ext cx="7886700" cy="1500187"/>
          </a:xfrm>
        </p:spPr>
        <p:txBody>
          <a:bodyPr/>
          <a:lstStyle/>
          <a:p>
            <a:endParaRPr lang="en-US" sz="1200" dirty="0"/>
          </a:p>
        </p:txBody>
      </p:sp>
      <p:sp>
        <p:nvSpPr>
          <p:cNvPr id="3" name="Slide Number Placeholder 2"/>
          <p:cNvSpPr>
            <a:spLocks noGrp="1"/>
          </p:cNvSpPr>
          <p:nvPr>
            <p:ph type="sldNum" sz="quarter" idx="12"/>
          </p:nvPr>
        </p:nvSpPr>
        <p:spPr/>
        <p:txBody>
          <a:bodyPr/>
          <a:lstStyle/>
          <a:p>
            <a:fld id="{879B05DB-9496-4BBF-B686-E9A7CFC6D59F}" type="slidenum">
              <a:rPr lang="en-CA" altLang="en-US" smtClean="0"/>
              <a:pPr/>
              <a:t>43</a:t>
            </a:fld>
            <a:endParaRPr lang="en-CA" altLang="en-US" dirty="0"/>
          </a:p>
        </p:txBody>
      </p:sp>
    </p:spTree>
    <p:extLst>
      <p:ext uri="{BB962C8B-B14F-4D97-AF65-F5344CB8AC3E}">
        <p14:creationId xmlns:p14="http://schemas.microsoft.com/office/powerpoint/2010/main" val="1383645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600" y="371475"/>
            <a:ext cx="7772400" cy="914400"/>
          </a:xfrm>
        </p:spPr>
        <p:txBody>
          <a:bodyPr/>
          <a:lstStyle/>
          <a:p>
            <a:r>
              <a:rPr lang="en-US" dirty="0" smtClean="0"/>
              <a:t>General Public </a:t>
            </a:r>
            <a:endParaRPr lang="en-US" dirty="0"/>
          </a:p>
        </p:txBody>
      </p:sp>
      <p:sp>
        <p:nvSpPr>
          <p:cNvPr id="5" name="Content Placeholder 4"/>
          <p:cNvSpPr>
            <a:spLocks noGrp="1"/>
          </p:cNvSpPr>
          <p:nvPr>
            <p:ph idx="1"/>
          </p:nvPr>
        </p:nvSpPr>
        <p:spPr>
          <a:xfrm>
            <a:off x="582613" y="1358900"/>
            <a:ext cx="2973388" cy="5092700"/>
          </a:xfrm>
        </p:spPr>
        <p:txBody>
          <a:bodyPr/>
          <a:lstStyle/>
          <a:p>
            <a:pPr>
              <a:spcAft>
                <a:spcPts val="600"/>
              </a:spcAft>
            </a:pPr>
            <a:r>
              <a:rPr lang="en-US" dirty="0" smtClean="0"/>
              <a:t>Follow the same process as HSPs to view available services by location</a:t>
            </a:r>
          </a:p>
          <a:p>
            <a:pPr>
              <a:spcAft>
                <a:spcPts val="600"/>
              </a:spcAft>
            </a:pPr>
            <a:r>
              <a:rPr lang="en-US" dirty="0" smtClean="0"/>
              <a:t>Build list of “My Services”</a:t>
            </a:r>
          </a:p>
          <a:p>
            <a:pPr marL="0" indent="0">
              <a:spcAft>
                <a:spcPts val="600"/>
              </a:spcAft>
              <a:buNone/>
            </a:pPr>
            <a:r>
              <a:rPr lang="en-US" dirty="0" smtClean="0"/>
              <a:t>Then 2 options:</a:t>
            </a:r>
          </a:p>
          <a:p>
            <a:pPr>
              <a:spcAft>
                <a:spcPts val="600"/>
              </a:spcAft>
              <a:buFont typeface="+mj-lt"/>
              <a:buAutoNum type="arabicPeriod"/>
            </a:pPr>
            <a:r>
              <a:rPr lang="en-US" dirty="0" smtClean="0"/>
              <a:t>Request Services Contact You (telephone or email)</a:t>
            </a:r>
          </a:p>
          <a:p>
            <a:pPr>
              <a:spcAft>
                <a:spcPts val="600"/>
              </a:spcAft>
              <a:buFont typeface="+mj-lt"/>
              <a:buAutoNum type="arabicPeriod"/>
            </a:pPr>
            <a:r>
              <a:rPr lang="en-US" dirty="0" smtClean="0"/>
              <a:t>Share with a Friend (generates email)</a:t>
            </a:r>
          </a:p>
        </p:txBody>
      </p:sp>
      <p:sp>
        <p:nvSpPr>
          <p:cNvPr id="13" name="Slide Number Placeholder 12"/>
          <p:cNvSpPr>
            <a:spLocks noGrp="1"/>
          </p:cNvSpPr>
          <p:nvPr>
            <p:ph type="sldNum" sz="quarter" idx="12"/>
          </p:nvPr>
        </p:nvSpPr>
        <p:spPr/>
        <p:txBody>
          <a:bodyPr/>
          <a:lstStyle/>
          <a:p>
            <a:fld id="{EB98B62D-60BB-408B-B603-7340AE0735C2}" type="slidenum">
              <a:rPr lang="en-CA" altLang="en-US" smtClean="0"/>
              <a:pPr/>
              <a:t>44</a:t>
            </a:fld>
            <a:endParaRPr lang="en-CA" altLang="en-US" dirty="0"/>
          </a:p>
        </p:txBody>
      </p:sp>
      <p:pic>
        <p:nvPicPr>
          <p:cNvPr id="10" name="Picture 9"/>
          <p:cNvPicPr/>
          <p:nvPr/>
        </p:nvPicPr>
        <p:blipFill rotWithShape="1">
          <a:blip r:embed="rId2"/>
          <a:srcRect l="25641" t="11795" r="25481"/>
          <a:stretch/>
        </p:blipFill>
        <p:spPr bwMode="auto">
          <a:xfrm>
            <a:off x="4062412" y="371474"/>
            <a:ext cx="4938713" cy="5693569"/>
          </a:xfrm>
          <a:prstGeom prst="rect">
            <a:avLst/>
          </a:prstGeom>
          <a:ln>
            <a:noFill/>
          </a:ln>
          <a:extLst>
            <a:ext uri="{53640926-AAD7-44D8-BBD7-CCE9431645EC}">
              <a14:shadowObscured xmlns:a14="http://schemas.microsoft.com/office/drawing/2010/main"/>
            </a:ext>
          </a:extLst>
        </p:spPr>
      </p:pic>
      <p:sp>
        <p:nvSpPr>
          <p:cNvPr id="11" name="Oval 10"/>
          <p:cNvSpPr/>
          <p:nvPr/>
        </p:nvSpPr>
        <p:spPr bwMode="auto">
          <a:xfrm>
            <a:off x="4062412" y="2211387"/>
            <a:ext cx="1955800" cy="508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15" name="Oval 14"/>
          <p:cNvSpPr/>
          <p:nvPr/>
        </p:nvSpPr>
        <p:spPr bwMode="auto">
          <a:xfrm>
            <a:off x="5575300" y="2211387"/>
            <a:ext cx="1955800" cy="508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580364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4"/>
            <a:ext cx="3014133" cy="1139825"/>
          </a:xfrm>
        </p:spPr>
        <p:txBody>
          <a:bodyPr/>
          <a:lstStyle/>
          <a:p>
            <a:r>
              <a:rPr lang="en-US" dirty="0" smtClean="0"/>
              <a:t>Request Contact</a:t>
            </a:r>
            <a:endParaRPr lang="en-US" dirty="0"/>
          </a:p>
        </p:txBody>
      </p:sp>
      <p:sp>
        <p:nvSpPr>
          <p:cNvPr id="3" name="Content Placeholder 2"/>
          <p:cNvSpPr>
            <a:spLocks noGrp="1"/>
          </p:cNvSpPr>
          <p:nvPr>
            <p:ph idx="1"/>
          </p:nvPr>
        </p:nvSpPr>
        <p:spPr>
          <a:xfrm>
            <a:off x="608013" y="1981200"/>
            <a:ext cx="2947987" cy="4114800"/>
          </a:xfrm>
        </p:spPr>
        <p:txBody>
          <a:bodyPr/>
          <a:lstStyle/>
          <a:p>
            <a:pPr>
              <a:spcBef>
                <a:spcPts val="0"/>
              </a:spcBef>
              <a:spcAft>
                <a:spcPts val="0"/>
              </a:spcAft>
            </a:pPr>
            <a:r>
              <a:rPr lang="en-US" dirty="0" smtClean="0"/>
              <a:t>Individual completes asking for contact via </a:t>
            </a:r>
          </a:p>
          <a:p>
            <a:pPr lvl="1">
              <a:spcBef>
                <a:spcPts val="0"/>
              </a:spcBef>
              <a:spcAft>
                <a:spcPts val="0"/>
              </a:spcAft>
            </a:pPr>
            <a:r>
              <a:rPr lang="en-US" dirty="0" smtClean="0"/>
              <a:t>Telephone or </a:t>
            </a:r>
          </a:p>
          <a:p>
            <a:pPr lvl="1">
              <a:spcBef>
                <a:spcPts val="0"/>
              </a:spcBef>
              <a:spcAft>
                <a:spcPts val="0"/>
              </a:spcAft>
            </a:pPr>
            <a:r>
              <a:rPr lang="en-US" dirty="0" smtClean="0"/>
              <a:t>Email </a:t>
            </a:r>
          </a:p>
          <a:p>
            <a:endParaRPr lang="en-US" dirty="0" smtClean="0"/>
          </a:p>
          <a:p>
            <a:r>
              <a:rPr lang="en-US" dirty="0" smtClean="0"/>
              <a:t>Request generates an email message sent to your organization's designated contact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45</a:t>
            </a:fld>
            <a:endParaRPr lang="en-CA" altLang="en-US" dirty="0"/>
          </a:p>
        </p:txBody>
      </p:sp>
      <p:pic>
        <p:nvPicPr>
          <p:cNvPr id="7" name="Picture 6"/>
          <p:cNvPicPr/>
          <p:nvPr/>
        </p:nvPicPr>
        <p:blipFill rotWithShape="1">
          <a:blip r:embed="rId2"/>
          <a:srcRect l="25320" t="11539" r="26442"/>
          <a:stretch/>
        </p:blipFill>
        <p:spPr bwMode="auto">
          <a:xfrm>
            <a:off x="3556000" y="885825"/>
            <a:ext cx="4759325" cy="5129213"/>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1811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600" y="371475"/>
            <a:ext cx="7772400" cy="914400"/>
          </a:xfrm>
        </p:spPr>
        <p:txBody>
          <a:bodyPr/>
          <a:lstStyle/>
          <a:p>
            <a:r>
              <a:rPr lang="en-US" dirty="0" smtClean="0"/>
              <a:t>General Public – ‘Share with a Friend’ </a:t>
            </a:r>
            <a:endParaRPr lang="en-US" dirty="0"/>
          </a:p>
        </p:txBody>
      </p:sp>
      <p:sp>
        <p:nvSpPr>
          <p:cNvPr id="5" name="Content Placeholder 4"/>
          <p:cNvSpPr>
            <a:spLocks noGrp="1"/>
          </p:cNvSpPr>
          <p:nvPr>
            <p:ph idx="1"/>
          </p:nvPr>
        </p:nvSpPr>
        <p:spPr>
          <a:xfrm>
            <a:off x="582612" y="1358900"/>
            <a:ext cx="8281987" cy="5092700"/>
          </a:xfrm>
        </p:spPr>
        <p:txBody>
          <a:bodyPr/>
          <a:lstStyle/>
          <a:p>
            <a:pPr>
              <a:spcAft>
                <a:spcPts val="600"/>
              </a:spcAft>
            </a:pPr>
            <a:r>
              <a:rPr lang="en-US" dirty="0" smtClean="0"/>
              <a:t>Follow the same process as HSPs to view available services by location</a:t>
            </a:r>
          </a:p>
          <a:p>
            <a:pPr>
              <a:spcAft>
                <a:spcPts val="600"/>
              </a:spcAft>
            </a:pPr>
            <a:r>
              <a:rPr lang="en-US" dirty="0" smtClean="0"/>
              <a:t>Build list of “My Services’</a:t>
            </a:r>
          </a:p>
          <a:p>
            <a:pPr>
              <a:spcAft>
                <a:spcPts val="600"/>
              </a:spcAft>
            </a:pPr>
            <a:r>
              <a:rPr lang="en-US" dirty="0" smtClean="0"/>
              <a:t>Select ‘Share with a Friend’</a:t>
            </a:r>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46</a:t>
            </a:fld>
            <a:endParaRPr lang="en-CA" altLang="en-US" dirty="0"/>
          </a:p>
        </p:txBody>
      </p:sp>
      <p:pic>
        <p:nvPicPr>
          <p:cNvPr id="11" name="Picture 10"/>
          <p:cNvPicPr/>
          <p:nvPr/>
        </p:nvPicPr>
        <p:blipFill rotWithShape="1">
          <a:blip r:embed="rId2"/>
          <a:srcRect l="25641" t="11795" r="25481"/>
          <a:stretch/>
        </p:blipFill>
        <p:spPr bwMode="auto">
          <a:xfrm>
            <a:off x="4248149" y="1804986"/>
            <a:ext cx="4274345" cy="4252913"/>
          </a:xfrm>
          <a:prstGeom prst="rect">
            <a:avLst/>
          </a:prstGeom>
          <a:ln>
            <a:noFill/>
          </a:ln>
          <a:extLst>
            <a:ext uri="{53640926-AAD7-44D8-BBD7-CCE9431645EC}">
              <a14:shadowObscured xmlns:a14="http://schemas.microsoft.com/office/drawing/2010/main"/>
            </a:ext>
          </a:extLst>
        </p:spPr>
      </p:pic>
      <p:sp>
        <p:nvSpPr>
          <p:cNvPr id="12" name="Oval 11"/>
          <p:cNvSpPr/>
          <p:nvPr/>
        </p:nvSpPr>
        <p:spPr bwMode="auto">
          <a:xfrm>
            <a:off x="5407421" y="3104356"/>
            <a:ext cx="1955800" cy="508000"/>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4099701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75"/>
            <a:ext cx="3416300" cy="914400"/>
          </a:xfrm>
        </p:spPr>
        <p:txBody>
          <a:bodyPr/>
          <a:lstStyle/>
          <a:p>
            <a:r>
              <a:rPr lang="en-US" dirty="0" smtClean="0"/>
              <a:t>Share with a Friend</a:t>
            </a:r>
            <a:endParaRPr lang="en-US" dirty="0"/>
          </a:p>
        </p:txBody>
      </p:sp>
      <p:sp>
        <p:nvSpPr>
          <p:cNvPr id="3" name="Content Placeholder 2"/>
          <p:cNvSpPr>
            <a:spLocks noGrp="1"/>
          </p:cNvSpPr>
          <p:nvPr>
            <p:ph idx="1"/>
          </p:nvPr>
        </p:nvSpPr>
        <p:spPr>
          <a:xfrm>
            <a:off x="393701" y="1574800"/>
            <a:ext cx="3568700" cy="4521200"/>
          </a:xfrm>
        </p:spPr>
        <p:txBody>
          <a:bodyPr/>
          <a:lstStyle/>
          <a:p>
            <a:pPr>
              <a:spcBef>
                <a:spcPts val="0"/>
              </a:spcBef>
              <a:spcAft>
                <a:spcPts val="0"/>
              </a:spcAft>
            </a:pPr>
            <a:r>
              <a:rPr lang="en-US" dirty="0" smtClean="0"/>
              <a:t>Individual completes form and submits</a:t>
            </a:r>
            <a:endParaRPr lang="en-US" dirty="0"/>
          </a:p>
          <a:p>
            <a:pPr>
              <a:spcBef>
                <a:spcPts val="0"/>
              </a:spcBef>
              <a:spcAft>
                <a:spcPts val="0"/>
              </a:spcAft>
            </a:pPr>
            <a:r>
              <a:rPr lang="en-US" dirty="0" smtClean="0"/>
              <a:t>‘Friend’ receives information about the services provided by services in the ‘My Services’ List </a:t>
            </a:r>
          </a:p>
          <a:p>
            <a:pPr>
              <a:spcBef>
                <a:spcPts val="0"/>
              </a:spcBef>
              <a:spcAft>
                <a:spcPts val="0"/>
              </a:spcAft>
            </a:pPr>
            <a:r>
              <a:rPr lang="en-US" dirty="0" smtClean="0"/>
              <a:t>A personal message can be included</a:t>
            </a:r>
          </a:p>
          <a:p>
            <a:pPr>
              <a:spcBef>
                <a:spcPts val="0"/>
              </a:spcBef>
              <a:spcAft>
                <a:spcPts val="0"/>
              </a:spcAft>
            </a:pPr>
            <a:r>
              <a:rPr lang="en-US" dirty="0" smtClean="0"/>
              <a:t>Email contact is the only option – no telephone</a:t>
            </a:r>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47</a:t>
            </a:fld>
            <a:endParaRPr lang="en-CA" altLang="en-US" dirty="0"/>
          </a:p>
        </p:txBody>
      </p:sp>
      <p:pic>
        <p:nvPicPr>
          <p:cNvPr id="6" name="Picture 5"/>
          <p:cNvPicPr/>
          <p:nvPr/>
        </p:nvPicPr>
        <p:blipFill rotWithShape="1">
          <a:blip r:embed="rId2"/>
          <a:srcRect l="25962" t="11795" r="25802" b="9744"/>
          <a:stretch/>
        </p:blipFill>
        <p:spPr bwMode="auto">
          <a:xfrm>
            <a:off x="3962401" y="1574800"/>
            <a:ext cx="4381499" cy="452120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2202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28" y="468306"/>
            <a:ext cx="7772400" cy="914400"/>
          </a:xfrm>
        </p:spPr>
        <p:txBody>
          <a:bodyPr/>
          <a:lstStyle/>
          <a:p>
            <a:r>
              <a:rPr lang="en-US" dirty="0" smtClean="0"/>
              <a:t>Receiving and responding to a </a:t>
            </a:r>
            <a:r>
              <a:rPr lang="en-US" dirty="0"/>
              <a:t>request for information or self-</a:t>
            </a:r>
            <a:r>
              <a:rPr lang="en-US" dirty="0" smtClean="0"/>
              <a:t>referral</a:t>
            </a:r>
            <a:endParaRPr lang="en-US" dirty="0"/>
          </a:p>
        </p:txBody>
      </p:sp>
      <p:grpSp>
        <p:nvGrpSpPr>
          <p:cNvPr id="9" name="Group 8"/>
          <p:cNvGrpSpPr/>
          <p:nvPr/>
        </p:nvGrpSpPr>
        <p:grpSpPr>
          <a:xfrm>
            <a:off x="676667" y="2491411"/>
            <a:ext cx="6519897" cy="3397155"/>
            <a:chOff x="155967" y="3139111"/>
            <a:chExt cx="6519897" cy="3397155"/>
          </a:xfrm>
        </p:grpSpPr>
        <p:pic>
          <p:nvPicPr>
            <p:cNvPr id="5" name="Picture 4"/>
            <p:cNvPicPr>
              <a:picLocks noChangeAspect="1"/>
            </p:cNvPicPr>
            <p:nvPr/>
          </p:nvPicPr>
          <p:blipFill>
            <a:blip r:embed="rId2"/>
            <a:stretch>
              <a:fillRect/>
            </a:stretch>
          </p:blipFill>
          <p:spPr>
            <a:xfrm>
              <a:off x="693700" y="3139111"/>
              <a:ext cx="5982164" cy="3397155"/>
            </a:xfrm>
            <a:prstGeom prst="rect">
              <a:avLst/>
            </a:prstGeom>
          </p:spPr>
        </p:pic>
        <p:sp>
          <p:nvSpPr>
            <p:cNvPr id="6" name="Oval 5"/>
            <p:cNvSpPr/>
            <p:nvPr/>
          </p:nvSpPr>
          <p:spPr bwMode="auto">
            <a:xfrm>
              <a:off x="556629" y="5566830"/>
              <a:ext cx="5754271" cy="710961"/>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7" name="Left Arrow 6"/>
            <p:cNvSpPr/>
            <p:nvPr/>
          </p:nvSpPr>
          <p:spPr bwMode="auto">
            <a:xfrm rot="12365576">
              <a:off x="155967" y="5327490"/>
              <a:ext cx="716669" cy="404849"/>
            </a:xfrm>
            <a:prstGeom prst="leftArrow">
              <a:avLst/>
            </a:prstGeom>
            <a:solidFill>
              <a:srgbClr val="FFFF00"/>
            </a:solidFill>
            <a:ln w="9525" cap="flat" cmpd="sng" algn="ctr">
              <a:solidFill>
                <a:schemeClr val="tx2"/>
              </a:solidFill>
              <a:prstDash val="solid"/>
              <a:round/>
              <a:headEnd type="none" w="med" len="med"/>
              <a:tailEnd type="none" w="med" len="med"/>
            </a:ln>
            <a:effectLst/>
            <a:extLst/>
          </p:spPr>
          <p:txBody>
            <a:bodyPr/>
            <a:lstStyle/>
            <a:p>
              <a:endParaRPr lang="en-US" dirty="0"/>
            </a:p>
          </p:txBody>
        </p:sp>
      </p:grpSp>
      <p:sp>
        <p:nvSpPr>
          <p:cNvPr id="3" name="Content Placeholder 2"/>
          <p:cNvSpPr>
            <a:spLocks noGrp="1"/>
          </p:cNvSpPr>
          <p:nvPr>
            <p:ph idx="1"/>
          </p:nvPr>
        </p:nvSpPr>
        <p:spPr>
          <a:xfrm>
            <a:off x="647697" y="1412318"/>
            <a:ext cx="8310036" cy="4832150"/>
          </a:xfrm>
          <a:ln>
            <a:solidFill>
              <a:schemeClr val="accent1"/>
            </a:solidFill>
          </a:ln>
        </p:spPr>
        <p:txBody>
          <a:bodyPr/>
          <a:lstStyle/>
          <a:p>
            <a:pPr>
              <a:spcAft>
                <a:spcPts val="0"/>
              </a:spcAft>
            </a:pPr>
            <a:r>
              <a:rPr lang="en-US" dirty="0" smtClean="0"/>
              <a:t>Respond and handle the request following your standard internal organizational process </a:t>
            </a:r>
          </a:p>
          <a:p>
            <a:pPr>
              <a:spcAft>
                <a:spcPts val="0"/>
              </a:spcAft>
            </a:pPr>
            <a:r>
              <a:rPr lang="en-US" dirty="0" smtClean="0"/>
              <a:t>Sample of email message that you will receive</a:t>
            </a:r>
          </a:p>
          <a:p>
            <a:pPr>
              <a:spcAft>
                <a:spcPts val="0"/>
              </a:spcAft>
            </a:pPr>
            <a:endParaRPr lang="en-US" dirty="0"/>
          </a:p>
          <a:p>
            <a:pPr marL="0" indent="0">
              <a:buNone/>
            </a:pPr>
            <a:endParaRPr lang="en-US" dirty="0" smtClean="0"/>
          </a:p>
          <a:p>
            <a:endParaRPr lang="en-US" dirty="0"/>
          </a:p>
          <a:p>
            <a:endParaRPr lang="en-US" dirty="0" smtClean="0"/>
          </a:p>
          <a:p>
            <a:endParaRPr lang="en-US" dirty="0"/>
          </a:p>
          <a:p>
            <a:endParaRPr lang="en-US" dirty="0" smtClean="0"/>
          </a:p>
          <a:p>
            <a:r>
              <a:rPr lang="en-US" dirty="0" smtClean="0"/>
              <a:t>Within the original email message that you receive, there is a link to use to report the outcome of the general public</a:t>
            </a:r>
            <a:endParaRPr lang="en-US" dirty="0"/>
          </a:p>
        </p:txBody>
      </p:sp>
      <p:sp>
        <p:nvSpPr>
          <p:cNvPr id="8" name="Slide Number Placeholder 7"/>
          <p:cNvSpPr>
            <a:spLocks noGrp="1"/>
          </p:cNvSpPr>
          <p:nvPr>
            <p:ph type="sldNum" sz="quarter" idx="12"/>
          </p:nvPr>
        </p:nvSpPr>
        <p:spPr/>
        <p:txBody>
          <a:bodyPr/>
          <a:lstStyle/>
          <a:p>
            <a:fld id="{EB98B62D-60BB-408B-B603-7340AE0735C2}" type="slidenum">
              <a:rPr lang="en-CA" altLang="en-US" smtClean="0"/>
              <a:pPr/>
              <a:t>48</a:t>
            </a:fld>
            <a:endParaRPr lang="en-CA" altLang="en-US" dirty="0"/>
          </a:p>
        </p:txBody>
      </p:sp>
    </p:spTree>
    <p:extLst>
      <p:ext uri="{BB962C8B-B14F-4D97-AF65-F5344CB8AC3E}">
        <p14:creationId xmlns:p14="http://schemas.microsoft.com/office/powerpoint/2010/main" val="3064569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056" y="441847"/>
            <a:ext cx="7772400" cy="914400"/>
          </a:xfrm>
        </p:spPr>
        <p:txBody>
          <a:bodyPr/>
          <a:lstStyle/>
          <a:p>
            <a:r>
              <a:rPr lang="en-US" dirty="0" smtClean="0"/>
              <a:t>Responding to the request</a:t>
            </a:r>
            <a:endParaRPr lang="en-US" dirty="0"/>
          </a:p>
        </p:txBody>
      </p:sp>
      <p:sp>
        <p:nvSpPr>
          <p:cNvPr id="3" name="Content Placeholder 2"/>
          <p:cNvSpPr>
            <a:spLocks noGrp="1"/>
          </p:cNvSpPr>
          <p:nvPr>
            <p:ph idx="1"/>
          </p:nvPr>
        </p:nvSpPr>
        <p:spPr>
          <a:xfrm>
            <a:off x="647698" y="1557317"/>
            <a:ext cx="7772400" cy="4114800"/>
          </a:xfrm>
        </p:spPr>
        <p:txBody>
          <a:bodyPr/>
          <a:lstStyle/>
          <a:p>
            <a:r>
              <a:rPr lang="en-US" dirty="0" smtClean="0"/>
              <a:t>When you click the link in the original email request, a screen opens asking you how you responded to the request. Please see below. </a:t>
            </a:r>
            <a:endParaRPr lang="en-US" dirty="0"/>
          </a:p>
        </p:txBody>
      </p:sp>
      <p:pic>
        <p:nvPicPr>
          <p:cNvPr id="5" name="Picture 4"/>
          <p:cNvPicPr>
            <a:picLocks noChangeAspect="1"/>
          </p:cNvPicPr>
          <p:nvPr/>
        </p:nvPicPr>
        <p:blipFill>
          <a:blip r:embed="rId2"/>
          <a:stretch>
            <a:fillRect/>
          </a:stretch>
        </p:blipFill>
        <p:spPr>
          <a:xfrm>
            <a:off x="1005341" y="2632322"/>
            <a:ext cx="6525759" cy="4115145"/>
          </a:xfrm>
          <a:prstGeom prst="rect">
            <a:avLst/>
          </a:prstGeom>
          <a:ln>
            <a:solidFill>
              <a:schemeClr val="accent1"/>
            </a:solidFill>
          </a:ln>
        </p:spPr>
      </p:pic>
      <p:sp>
        <p:nvSpPr>
          <p:cNvPr id="6" name="Slide Number Placeholder 5"/>
          <p:cNvSpPr>
            <a:spLocks noGrp="1"/>
          </p:cNvSpPr>
          <p:nvPr>
            <p:ph type="sldNum" sz="quarter" idx="12"/>
          </p:nvPr>
        </p:nvSpPr>
        <p:spPr>
          <a:xfrm>
            <a:off x="6527800" y="6197600"/>
            <a:ext cx="1905000" cy="457200"/>
          </a:xfrm>
        </p:spPr>
        <p:txBody>
          <a:bodyPr/>
          <a:lstStyle/>
          <a:p>
            <a:fld id="{EB98B62D-60BB-408B-B603-7340AE0735C2}" type="slidenum">
              <a:rPr lang="en-CA" altLang="en-US" smtClean="0"/>
              <a:pPr/>
              <a:t>49</a:t>
            </a:fld>
            <a:endParaRPr lang="en-CA" altLang="en-US" dirty="0"/>
          </a:p>
        </p:txBody>
      </p:sp>
    </p:spTree>
    <p:extLst>
      <p:ext uri="{BB962C8B-B14F-4D97-AF65-F5344CB8AC3E}">
        <p14:creationId xmlns:p14="http://schemas.microsoft.com/office/powerpoint/2010/main" val="98197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71475"/>
            <a:ext cx="7772400" cy="914400"/>
          </a:xfrm>
        </p:spPr>
        <p:txBody>
          <a:bodyPr/>
          <a:lstStyle/>
          <a:p>
            <a:r>
              <a:rPr lang="en-US" dirty="0" smtClean="0"/>
              <a:t>How did we get here? 	</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698880335"/>
              </p:ext>
            </p:extLst>
          </p:nvPr>
        </p:nvGraphicFramePr>
        <p:xfrm>
          <a:off x="228600" y="1498600"/>
          <a:ext cx="46736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946349873"/>
              </p:ext>
            </p:extLst>
          </p:nvPr>
        </p:nvGraphicFramePr>
        <p:xfrm>
          <a:off x="5002213" y="1955800"/>
          <a:ext cx="3810000"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8BBD2487-2CF1-4A2C-BF36-0A1BE54559AB}" type="slidenum">
              <a:rPr lang="en-CA" altLang="en-US" smtClean="0"/>
              <a:pPr/>
              <a:t>5</a:t>
            </a:fld>
            <a:endParaRPr lang="en-CA" altLang="en-US" dirty="0"/>
          </a:p>
        </p:txBody>
      </p:sp>
    </p:spTree>
    <p:extLst>
      <p:ext uri="{BB962C8B-B14F-4D97-AF65-F5344CB8AC3E}">
        <p14:creationId xmlns:p14="http://schemas.microsoft.com/office/powerpoint/2010/main" val="2667649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 and Reference Materials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50</a:t>
            </a:fld>
            <a:endParaRPr lang="en-CA" altLang="en-US" dirty="0"/>
          </a:p>
        </p:txBody>
      </p:sp>
    </p:spTree>
    <p:extLst>
      <p:ext uri="{BB962C8B-B14F-4D97-AF65-F5344CB8AC3E}">
        <p14:creationId xmlns:p14="http://schemas.microsoft.com/office/powerpoint/2010/main" val="1761716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7375"/>
            <a:ext cx="7772400" cy="644525"/>
          </a:xfrm>
        </p:spPr>
        <p:txBody>
          <a:bodyPr/>
          <a:lstStyle/>
          <a:p>
            <a:r>
              <a:rPr lang="en-US" dirty="0" smtClean="0"/>
              <a:t>Support Available</a:t>
            </a:r>
            <a:endParaRPr lang="en-US" dirty="0">
              <a:solidFill>
                <a:srgbClr val="FF0000"/>
              </a:solidFill>
            </a:endParaRPr>
          </a:p>
        </p:txBody>
      </p:sp>
      <p:sp>
        <p:nvSpPr>
          <p:cNvPr id="5" name="Content Placeholder 4"/>
          <p:cNvSpPr>
            <a:spLocks noGrp="1"/>
          </p:cNvSpPr>
          <p:nvPr>
            <p:ph idx="1"/>
          </p:nvPr>
        </p:nvSpPr>
        <p:spPr>
          <a:xfrm>
            <a:off x="342900" y="1193800"/>
            <a:ext cx="8559800" cy="4902200"/>
          </a:xfrm>
        </p:spPr>
        <p:txBody>
          <a:bodyPr/>
          <a:lstStyle/>
          <a:p>
            <a:pPr lvl="0">
              <a:spcAft>
                <a:spcPts val="0"/>
              </a:spcAft>
              <a:buFont typeface="+mj-lt"/>
              <a:buAutoNum type="arabicPeriod"/>
            </a:pPr>
            <a:r>
              <a:rPr lang="en-US" dirty="0"/>
              <a:t>Refer to posted and distributed training reference </a:t>
            </a:r>
            <a:r>
              <a:rPr lang="en-US" dirty="0" smtClean="0"/>
              <a:t>materials</a:t>
            </a:r>
          </a:p>
          <a:p>
            <a:pPr lvl="1"/>
            <a:r>
              <a:rPr lang="en-US" dirty="0">
                <a:hlinkClick r:id="rId2"/>
              </a:rPr>
              <a:t>http://northeastcss.ca/</a:t>
            </a:r>
            <a:endParaRPr lang="en-US" dirty="0"/>
          </a:p>
          <a:p>
            <a:pPr lvl="1"/>
            <a:r>
              <a:rPr lang="en-US" sz="1400" dirty="0"/>
              <a:t>&gt;&gt; Health Care Providers </a:t>
            </a:r>
            <a:r>
              <a:rPr lang="en-US" sz="1400" dirty="0" smtClean="0"/>
              <a:t>tab</a:t>
            </a:r>
          </a:p>
          <a:p>
            <a:pPr lvl="1"/>
            <a:r>
              <a:rPr lang="en-US" sz="1400" dirty="0" smtClean="0"/>
              <a:t> </a:t>
            </a:r>
            <a:r>
              <a:rPr lang="en-US" sz="1400" dirty="0"/>
              <a:t>– click on tab for ‘drop down’ </a:t>
            </a:r>
            <a:r>
              <a:rPr lang="en-US" sz="1400" dirty="0" smtClean="0"/>
              <a:t>list</a:t>
            </a:r>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a:p>
            <a:pPr lvl="1"/>
            <a:r>
              <a:rPr lang="en-US" sz="1400" dirty="0" smtClean="0"/>
              <a:t>Reference </a:t>
            </a:r>
            <a:r>
              <a:rPr lang="en-US" sz="1400" dirty="0"/>
              <a:t>Materials</a:t>
            </a:r>
          </a:p>
          <a:p>
            <a:pPr lvl="2">
              <a:spcAft>
                <a:spcPts val="0"/>
              </a:spcAft>
            </a:pPr>
            <a:r>
              <a:rPr lang="en-US" sz="1200" dirty="0" smtClean="0">
                <a:hlinkClick r:id="rId3"/>
              </a:rPr>
              <a:t>VIDEO</a:t>
            </a:r>
            <a:r>
              <a:rPr lang="en-US" sz="1200" dirty="0">
                <a:hlinkClick r:id="rId3"/>
              </a:rPr>
              <a:t>: North East CSS Referral Form Process and Healthline Mini Site </a:t>
            </a:r>
            <a:r>
              <a:rPr lang="en-US" sz="1200" dirty="0" smtClean="0">
                <a:hlinkClick r:id="rId3"/>
              </a:rPr>
              <a:t>training</a:t>
            </a:r>
            <a:endParaRPr lang="en-US" sz="1200" dirty="0" smtClean="0"/>
          </a:p>
          <a:p>
            <a:pPr lvl="2">
              <a:spcAft>
                <a:spcPts val="0"/>
              </a:spcAft>
            </a:pPr>
            <a:r>
              <a:rPr lang="en-US" sz="1200" dirty="0" smtClean="0">
                <a:hlinkClick r:id="rId4"/>
              </a:rPr>
              <a:t>Referral </a:t>
            </a:r>
            <a:r>
              <a:rPr lang="en-US" sz="1200" dirty="0">
                <a:hlinkClick r:id="rId4"/>
              </a:rPr>
              <a:t>to CSS - Quick Tips Guide</a:t>
            </a:r>
            <a:endParaRPr lang="en-US" sz="1200" dirty="0"/>
          </a:p>
          <a:p>
            <a:pPr lvl="2">
              <a:spcAft>
                <a:spcPts val="0"/>
              </a:spcAft>
            </a:pPr>
            <a:r>
              <a:rPr lang="en-US" sz="1200" dirty="0">
                <a:hlinkClick r:id="rId5"/>
              </a:rPr>
              <a:t>Complete Training Guide for CSS Agencies </a:t>
            </a:r>
            <a:endParaRPr lang="en-US" sz="1200" dirty="0"/>
          </a:p>
          <a:p>
            <a:pPr lvl="2">
              <a:spcAft>
                <a:spcPts val="0"/>
              </a:spcAft>
            </a:pPr>
            <a:r>
              <a:rPr lang="en-US" sz="1200" dirty="0">
                <a:hlinkClick r:id="rId6"/>
              </a:rPr>
              <a:t>Referral to CSS - Reminder/Refresher</a:t>
            </a:r>
            <a:endParaRPr lang="en-US" sz="1200" dirty="0"/>
          </a:p>
          <a:p>
            <a:pPr lvl="2">
              <a:spcAft>
                <a:spcPts val="0"/>
              </a:spcAft>
            </a:pPr>
            <a:r>
              <a:rPr lang="en-US" sz="1200" dirty="0">
                <a:hlinkClick r:id="rId7"/>
              </a:rPr>
              <a:t>(SPUT) Service Provider Updating Tool Training for CSS Agencies</a:t>
            </a:r>
            <a:endParaRPr lang="en-US" sz="1200" dirty="0"/>
          </a:p>
          <a:p>
            <a:pPr lvl="2">
              <a:spcAft>
                <a:spcPts val="0"/>
              </a:spcAft>
            </a:pPr>
            <a:r>
              <a:rPr lang="en-US" sz="1200" dirty="0">
                <a:hlinkClick r:id="rId8"/>
              </a:rPr>
              <a:t>North East LHIN Community Support Services Referral Form - ENGLISH</a:t>
            </a:r>
            <a:endParaRPr lang="en-US" sz="1200" dirty="0"/>
          </a:p>
          <a:p>
            <a:pPr lvl="2">
              <a:spcAft>
                <a:spcPts val="0"/>
              </a:spcAft>
            </a:pPr>
            <a:r>
              <a:rPr lang="en-US" sz="1200" dirty="0">
                <a:hlinkClick r:id="rId9"/>
              </a:rPr>
              <a:t>North East LHIN Community Support Services Referral Form - FRENCH</a:t>
            </a:r>
            <a:endParaRPr lang="en-US" sz="1200" dirty="0"/>
          </a:p>
          <a:p>
            <a:pPr lvl="2">
              <a:spcAft>
                <a:spcPts val="0"/>
              </a:spcAft>
            </a:pPr>
            <a:r>
              <a:rPr lang="en-US" sz="1200" dirty="0">
                <a:hlinkClick r:id="rId10"/>
              </a:rPr>
              <a:t>Future State CSS Referral Pathway </a:t>
            </a:r>
            <a:endParaRPr lang="en-US" sz="1200" dirty="0"/>
          </a:p>
          <a:p>
            <a:pPr lvl="2">
              <a:spcAft>
                <a:spcPts val="0"/>
              </a:spcAft>
            </a:pPr>
            <a:endParaRPr lang="en-US" sz="1400" dirty="0" smtClean="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51</a:t>
            </a:fld>
            <a:endParaRPr lang="en-CA" altLang="en-US" dirty="0"/>
          </a:p>
        </p:txBody>
      </p:sp>
      <p:pic>
        <p:nvPicPr>
          <p:cNvPr id="9" name="Picture 8"/>
          <p:cNvPicPr/>
          <p:nvPr/>
        </p:nvPicPr>
        <p:blipFill rotWithShape="1">
          <a:blip r:embed="rId11"/>
          <a:srcRect l="26122" t="11282" r="25642" b="46154"/>
          <a:stretch/>
        </p:blipFill>
        <p:spPr bwMode="auto">
          <a:xfrm>
            <a:off x="1288256" y="2445543"/>
            <a:ext cx="2867025" cy="158115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173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7375"/>
            <a:ext cx="7772400" cy="644525"/>
          </a:xfrm>
        </p:spPr>
        <p:txBody>
          <a:bodyPr/>
          <a:lstStyle/>
          <a:p>
            <a:r>
              <a:rPr lang="en-US" dirty="0" smtClean="0"/>
              <a:t>Support Available</a:t>
            </a:r>
            <a:endParaRPr lang="en-US" dirty="0">
              <a:solidFill>
                <a:srgbClr val="FF0000"/>
              </a:solidFill>
            </a:endParaRPr>
          </a:p>
        </p:txBody>
      </p:sp>
      <p:sp>
        <p:nvSpPr>
          <p:cNvPr id="5" name="Content Placeholder 4"/>
          <p:cNvSpPr>
            <a:spLocks noGrp="1"/>
          </p:cNvSpPr>
          <p:nvPr>
            <p:ph idx="1"/>
          </p:nvPr>
        </p:nvSpPr>
        <p:spPr>
          <a:xfrm>
            <a:off x="342900" y="1193800"/>
            <a:ext cx="8559800" cy="4902200"/>
          </a:xfrm>
        </p:spPr>
        <p:txBody>
          <a:bodyPr/>
          <a:lstStyle/>
          <a:p>
            <a:pPr lvl="2">
              <a:spcAft>
                <a:spcPts val="0"/>
              </a:spcAft>
            </a:pPr>
            <a:endParaRPr lang="en-US" sz="1400" dirty="0" smtClean="0"/>
          </a:p>
          <a:p>
            <a:pPr lvl="0">
              <a:spcAft>
                <a:spcPts val="0"/>
              </a:spcAft>
              <a:buFont typeface="+mj-lt"/>
              <a:buAutoNum type="arabicPeriod"/>
            </a:pPr>
            <a:r>
              <a:rPr lang="en-US" dirty="0" smtClean="0"/>
              <a:t>Consult </a:t>
            </a:r>
            <a:r>
              <a:rPr lang="en-US" dirty="0"/>
              <a:t>with peers, managers and CSS referral working group members in </a:t>
            </a:r>
            <a:r>
              <a:rPr lang="en-US" dirty="0" smtClean="0"/>
              <a:t>your </a:t>
            </a:r>
            <a:r>
              <a:rPr lang="en-US" dirty="0"/>
              <a:t>organization</a:t>
            </a:r>
            <a:endParaRPr lang="en-CA" dirty="0"/>
          </a:p>
          <a:p>
            <a:pPr lvl="0">
              <a:spcAft>
                <a:spcPts val="0"/>
              </a:spcAft>
              <a:buFont typeface="+mj-lt"/>
              <a:buAutoNum type="arabicPeriod"/>
            </a:pPr>
            <a:endParaRPr lang="en-US" dirty="0" smtClean="0">
              <a:solidFill>
                <a:srgbClr val="FF0000"/>
              </a:solidFill>
              <a:hlinkClick r:id="rId2"/>
            </a:endParaRPr>
          </a:p>
          <a:p>
            <a:pPr lvl="0">
              <a:spcAft>
                <a:spcPts val="0"/>
              </a:spcAft>
              <a:buFont typeface="+mj-lt"/>
              <a:buAutoNum type="arabicPeriod"/>
            </a:pPr>
            <a:r>
              <a:rPr lang="en-US" dirty="0" smtClean="0">
                <a:solidFill>
                  <a:srgbClr val="FF0000"/>
                </a:solidFill>
                <a:hlinkClick r:id="rId2"/>
              </a:rPr>
              <a:t>admin@northeastcss.ca</a:t>
            </a:r>
            <a:r>
              <a:rPr lang="en-US" dirty="0" smtClean="0">
                <a:solidFill>
                  <a:srgbClr val="FF0000"/>
                </a:solidFill>
              </a:rPr>
              <a:t> </a:t>
            </a:r>
            <a:r>
              <a:rPr lang="en-US" dirty="0" smtClean="0"/>
              <a:t>- send email for assistance</a:t>
            </a:r>
            <a:endParaRPr lang="en-US"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52</a:t>
            </a:fld>
            <a:endParaRPr lang="en-CA" altLang="en-US" dirty="0"/>
          </a:p>
        </p:txBody>
      </p:sp>
    </p:spTree>
    <p:extLst>
      <p:ext uri="{BB962C8B-B14F-4D97-AF65-F5344CB8AC3E}">
        <p14:creationId xmlns:p14="http://schemas.microsoft.com/office/powerpoint/2010/main" val="111283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Changes, Improvements and Optimization</a:t>
            </a:r>
            <a:endParaRPr lang="en-US" sz="4400"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53</a:t>
            </a:fld>
            <a:endParaRPr lang="en-CA" altLang="en-US" dirty="0"/>
          </a:p>
        </p:txBody>
      </p:sp>
    </p:spTree>
    <p:extLst>
      <p:ext uri="{BB962C8B-B14F-4D97-AF65-F5344CB8AC3E}">
        <p14:creationId xmlns:p14="http://schemas.microsoft.com/office/powerpoint/2010/main" val="2349044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Changes, Improvements and Optimization</a:t>
            </a:r>
            <a:endParaRPr lang="en-US" dirty="0"/>
          </a:p>
        </p:txBody>
      </p:sp>
      <p:sp>
        <p:nvSpPr>
          <p:cNvPr id="5" name="Content Placeholder 4"/>
          <p:cNvSpPr>
            <a:spLocks noGrp="1"/>
          </p:cNvSpPr>
          <p:nvPr>
            <p:ph idx="1"/>
          </p:nvPr>
        </p:nvSpPr>
        <p:spPr/>
        <p:txBody>
          <a:bodyPr/>
          <a:lstStyle/>
          <a:p>
            <a:r>
              <a:rPr lang="en-US" dirty="0" smtClean="0"/>
              <a:t>As you use the form and process, improvements and new ideas will be identified </a:t>
            </a:r>
          </a:p>
          <a:p>
            <a:r>
              <a:rPr lang="en-US" dirty="0" smtClean="0"/>
              <a:t>Please send your suggestions and ideas to </a:t>
            </a:r>
            <a:r>
              <a:rPr lang="en-US" dirty="0" smtClean="0">
                <a:hlinkClick r:id="rId2"/>
              </a:rPr>
              <a:t>admin@northeastcss.ca</a:t>
            </a:r>
            <a:endParaRPr lang="en-US" dirty="0" smtClean="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54</a:t>
            </a:fld>
            <a:endParaRPr lang="en-CA" altLang="en-US" dirty="0"/>
          </a:p>
        </p:txBody>
      </p:sp>
    </p:spTree>
    <p:extLst>
      <p:ext uri="{BB962C8B-B14F-4D97-AF65-F5344CB8AC3E}">
        <p14:creationId xmlns:p14="http://schemas.microsoft.com/office/powerpoint/2010/main" val="804647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Responsibilities</a:t>
            </a:r>
            <a:br>
              <a:rPr lang="en-US" dirty="0" smtClean="0"/>
            </a:br>
            <a:r>
              <a:rPr lang="en-US" dirty="0" smtClean="0"/>
              <a:t>Refresher</a:t>
            </a:r>
            <a:endParaRPr lang="en-US"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79B05DB-9496-4BBF-B686-E9A7CFC6D59F}" type="slidenum">
              <a:rPr lang="en-CA" altLang="en-US" smtClean="0"/>
              <a:pPr/>
              <a:t>55</a:t>
            </a:fld>
            <a:endParaRPr lang="en-CA" altLang="en-US" dirty="0"/>
          </a:p>
        </p:txBody>
      </p:sp>
    </p:spTree>
    <p:extLst>
      <p:ext uri="{BB962C8B-B14F-4D97-AF65-F5344CB8AC3E}">
        <p14:creationId xmlns:p14="http://schemas.microsoft.com/office/powerpoint/2010/main" val="1181329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endParaRPr lang="en-US" dirty="0"/>
          </a:p>
        </p:txBody>
      </p:sp>
      <p:sp>
        <p:nvSpPr>
          <p:cNvPr id="3" name="Content Placeholder 2"/>
          <p:cNvSpPr>
            <a:spLocks noGrp="1"/>
          </p:cNvSpPr>
          <p:nvPr>
            <p:ph idx="1"/>
          </p:nvPr>
        </p:nvSpPr>
        <p:spPr/>
        <p:txBody>
          <a:bodyPr/>
          <a:lstStyle/>
          <a:p>
            <a:r>
              <a:rPr lang="en-US" dirty="0" smtClean="0"/>
              <a:t>Please be mindful of your privacy and security responsibilities</a:t>
            </a:r>
          </a:p>
          <a:p>
            <a:r>
              <a:rPr lang="en-US" dirty="0" smtClean="0"/>
              <a:t>No personal health information is stored on the CSS mini-site. </a:t>
            </a:r>
          </a:p>
          <a:p>
            <a:r>
              <a:rPr lang="en-US" dirty="0" smtClean="0"/>
              <a:t>Please review the 4 “Privacy Refresher” slides in the Training slide deck posted at: </a:t>
            </a:r>
          </a:p>
          <a:p>
            <a:pPr lvl="1"/>
            <a:r>
              <a:rPr lang="en-US" dirty="0">
                <a:hlinkClick r:id="rId2"/>
              </a:rPr>
              <a:t>http://northeastcss.ca</a:t>
            </a:r>
            <a:r>
              <a:rPr lang="en-US" dirty="0" smtClean="0">
                <a:hlinkClick r:id="rId2"/>
              </a:rPr>
              <a:t>/</a:t>
            </a:r>
            <a:endParaRPr lang="en-US" dirty="0" smtClean="0"/>
          </a:p>
          <a:p>
            <a:pPr lvl="1"/>
            <a:r>
              <a:rPr lang="en-US" dirty="0" smtClean="0"/>
              <a:t>&gt;&gt; Health Care Providers tab – click on tab for ‘drop down’ list</a:t>
            </a:r>
          </a:p>
          <a:p>
            <a:pPr lvl="1"/>
            <a:r>
              <a:rPr lang="en-US" dirty="0" smtClean="0"/>
              <a:t>&gt;&gt; Reference Materials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56</a:t>
            </a:fld>
            <a:endParaRPr lang="en-CA" altLang="en-US" dirty="0"/>
          </a:p>
        </p:txBody>
      </p:sp>
    </p:spTree>
    <p:extLst>
      <p:ext uri="{BB962C8B-B14F-4D97-AF65-F5344CB8AC3E}">
        <p14:creationId xmlns:p14="http://schemas.microsoft.com/office/powerpoint/2010/main" val="3364826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Privacy  - CSA Model Code</a:t>
            </a:r>
            <a:endParaRPr lang="en-US" dirty="0"/>
          </a:p>
        </p:txBody>
      </p:sp>
      <p:sp>
        <p:nvSpPr>
          <p:cNvPr id="5" name="Content Placeholder 4"/>
          <p:cNvSpPr>
            <a:spLocks noGrp="1"/>
          </p:cNvSpPr>
          <p:nvPr>
            <p:ph idx="1"/>
          </p:nvPr>
        </p:nvSpPr>
        <p:spPr/>
        <p:txBody>
          <a:bodyPr>
            <a:normAutofit/>
          </a:bodyPr>
          <a:lstStyle/>
          <a:p>
            <a:r>
              <a:rPr lang="en-US" b="1" dirty="0" smtClean="0"/>
              <a:t>CSA </a:t>
            </a:r>
            <a:r>
              <a:rPr lang="en-US" b="1" dirty="0"/>
              <a:t>model code for the protection of personal information</a:t>
            </a:r>
            <a:endParaRPr lang="en-US" dirty="0"/>
          </a:p>
          <a:p>
            <a:r>
              <a:rPr lang="en-US" dirty="0" smtClean="0"/>
              <a:t>10 principles based </a:t>
            </a:r>
            <a:r>
              <a:rPr lang="en-US" dirty="0"/>
              <a:t>on the Canadian Standards Association’s Model Code for the Protection of Personal </a:t>
            </a:r>
            <a:r>
              <a:rPr lang="en-US" dirty="0" smtClean="0"/>
              <a:t>Information</a:t>
            </a:r>
          </a:p>
          <a:p>
            <a:r>
              <a:rPr lang="en-US" dirty="0" smtClean="0"/>
              <a:t>Recognized </a:t>
            </a:r>
            <a:r>
              <a:rPr lang="en-US" dirty="0"/>
              <a:t>as a national standard </a:t>
            </a:r>
            <a:endParaRPr lang="en-US" dirty="0" smtClean="0"/>
          </a:p>
          <a:p>
            <a:r>
              <a:rPr lang="en-US" dirty="0" smtClean="0"/>
              <a:t>Addresses how organizations collect, use, and disclose personal information</a:t>
            </a:r>
          </a:p>
          <a:p>
            <a:r>
              <a:rPr lang="en-US" dirty="0" smtClean="0"/>
              <a:t>Rights of individuals to have access to their personal information and to have it corrected if necessary</a:t>
            </a:r>
            <a:endParaRPr lang="en-US" dirty="0"/>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57</a:t>
            </a:fld>
            <a:endParaRPr lang="en-CA" altLang="en-US" dirty="0"/>
          </a:p>
        </p:txBody>
      </p:sp>
    </p:spTree>
    <p:extLst>
      <p:ext uri="{BB962C8B-B14F-4D97-AF65-F5344CB8AC3E}">
        <p14:creationId xmlns:p14="http://schemas.microsoft.com/office/powerpoint/2010/main" val="1314057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Responsibilities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10761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58</a:t>
            </a:fld>
            <a:endParaRPr lang="en-CA" altLang="en-US" dirty="0"/>
          </a:p>
        </p:txBody>
      </p:sp>
    </p:spTree>
    <p:extLst>
      <p:ext uri="{BB962C8B-B14F-4D97-AF65-F5344CB8AC3E}">
        <p14:creationId xmlns:p14="http://schemas.microsoft.com/office/powerpoint/2010/main" val="1245105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2775"/>
            <a:ext cx="7772400" cy="914400"/>
          </a:xfrm>
        </p:spPr>
        <p:txBody>
          <a:bodyPr/>
          <a:lstStyle/>
          <a:p>
            <a:r>
              <a:rPr lang="en-US" dirty="0"/>
              <a:t>Privacy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0784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59</a:t>
            </a:fld>
            <a:endParaRPr lang="en-CA" altLang="en-US" dirty="0"/>
          </a:p>
        </p:txBody>
      </p:sp>
    </p:spTree>
    <p:extLst>
      <p:ext uri="{BB962C8B-B14F-4D97-AF65-F5344CB8AC3E}">
        <p14:creationId xmlns:p14="http://schemas.microsoft.com/office/powerpoint/2010/main" val="106662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92075"/>
            <a:ext cx="8394700" cy="914400"/>
          </a:xfrm>
        </p:spPr>
        <p:txBody>
          <a:bodyPr/>
          <a:lstStyle/>
          <a:p>
            <a:r>
              <a:rPr lang="en-US" dirty="0" smtClean="0"/>
              <a:t>Working Group Recommendations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6987541"/>
              </p:ext>
            </p:extLst>
          </p:nvPr>
        </p:nvGraphicFramePr>
        <p:xfrm>
          <a:off x="608012" y="1447800"/>
          <a:ext cx="8345487"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6</a:t>
            </a:fld>
            <a:endParaRPr lang="en-CA" altLang="en-US" dirty="0"/>
          </a:p>
        </p:txBody>
      </p:sp>
    </p:spTree>
    <p:extLst>
      <p:ext uri="{BB962C8B-B14F-4D97-AF65-F5344CB8AC3E}">
        <p14:creationId xmlns:p14="http://schemas.microsoft.com/office/powerpoint/2010/main" val="583371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0075"/>
            <a:ext cx="7772400" cy="914400"/>
          </a:xfrm>
        </p:spPr>
        <p:txBody>
          <a:bodyPr/>
          <a:lstStyle/>
          <a:p>
            <a:r>
              <a:rPr lang="en-US" dirty="0"/>
              <a:t>Privacy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13805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60</a:t>
            </a:fld>
            <a:endParaRPr lang="en-CA" altLang="en-US" dirty="0"/>
          </a:p>
        </p:txBody>
      </p:sp>
    </p:spTree>
    <p:extLst>
      <p:ext uri="{BB962C8B-B14F-4D97-AF65-F5344CB8AC3E}">
        <p14:creationId xmlns:p14="http://schemas.microsoft.com/office/powerpoint/2010/main" val="1899204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6409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61</a:t>
            </a:fld>
            <a:endParaRPr lang="en-CA" altLang="en-US" dirty="0"/>
          </a:p>
        </p:txBody>
      </p:sp>
    </p:spTree>
    <p:extLst>
      <p:ext uri="{BB962C8B-B14F-4D97-AF65-F5344CB8AC3E}">
        <p14:creationId xmlns:p14="http://schemas.microsoft.com/office/powerpoint/2010/main" val="2389037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62</a:t>
            </a:fld>
            <a:endParaRPr lang="en-CA" altLang="en-US" dirty="0"/>
          </a:p>
        </p:txBody>
      </p:sp>
    </p:spTree>
    <p:extLst>
      <p:ext uri="{BB962C8B-B14F-4D97-AF65-F5344CB8AC3E}">
        <p14:creationId xmlns:p14="http://schemas.microsoft.com/office/powerpoint/2010/main" val="1114469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are we going to change? </a:t>
            </a:r>
            <a:endParaRPr lang="en-US"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8536233"/>
              </p:ext>
            </p:extLst>
          </p:nvPr>
        </p:nvGraphicFramePr>
        <p:xfrm>
          <a:off x="608010" y="1981200"/>
          <a:ext cx="8002589" cy="4203700"/>
        </p:xfrm>
        <a:graphic>
          <a:graphicData uri="http://schemas.openxmlformats.org/drawingml/2006/table">
            <a:tbl>
              <a:tblPr firstRow="1" bandRow="1">
                <a:tableStyleId>{0505E3EF-67EA-436B-97B2-0124C06EBD24}</a:tableStyleId>
              </a:tblPr>
              <a:tblGrid>
                <a:gridCol w="1164570"/>
                <a:gridCol w="6838019"/>
              </a:tblGrid>
              <a:tr h="1261110">
                <a:tc>
                  <a:txBody>
                    <a:bodyPr/>
                    <a:lstStyle/>
                    <a:p>
                      <a:pPr>
                        <a:spcAft>
                          <a:spcPts val="0"/>
                        </a:spcAft>
                      </a:pPr>
                      <a:r>
                        <a:rPr lang="en-US" sz="2000" b="0" dirty="0">
                          <a:solidFill>
                            <a:schemeClr val="tx2"/>
                          </a:solidFill>
                          <a:effectLst/>
                          <a:latin typeface="Arial"/>
                          <a:cs typeface="Arial"/>
                        </a:rPr>
                        <a:t>May </a:t>
                      </a:r>
                      <a:r>
                        <a:rPr lang="en-US" sz="2000" b="0" dirty="0" smtClean="0">
                          <a:solidFill>
                            <a:schemeClr val="tx2"/>
                          </a:solidFill>
                          <a:effectLst/>
                          <a:latin typeface="Arial"/>
                          <a:cs typeface="Arial"/>
                        </a:rPr>
                        <a:t>27</a:t>
                      </a:r>
                      <a:endParaRPr lang="en-CA" sz="2000" b="0" dirty="0">
                        <a:solidFill>
                          <a:schemeClr val="tx2"/>
                        </a:solidFill>
                        <a:effectLst/>
                        <a:latin typeface="Arial"/>
                        <a:ea typeface="Times New Roman"/>
                        <a:cs typeface="Arial"/>
                      </a:endParaRPr>
                    </a:p>
                  </a:txBody>
                  <a:tcPr marL="68580" marR="68580" marT="0" marB="0" anchor="ctr">
                    <a:solidFill>
                      <a:srgbClr val="E0D3EB"/>
                    </a:solidFill>
                  </a:tcPr>
                </a:tc>
                <a:tc>
                  <a:txBody>
                    <a:bodyPr/>
                    <a:lstStyle/>
                    <a:p>
                      <a:pPr>
                        <a:spcAft>
                          <a:spcPts val="0"/>
                        </a:spcAft>
                      </a:pPr>
                      <a:r>
                        <a:rPr lang="en-US" sz="2000" b="0" dirty="0">
                          <a:effectLst/>
                          <a:latin typeface="Arial"/>
                          <a:cs typeface="Arial"/>
                        </a:rPr>
                        <a:t>Use of the new referral form, process and NE CSS mini-site by CSS HSP referring to CSS organizations </a:t>
                      </a:r>
                      <a:endParaRPr lang="en-CA" sz="2000" b="0" dirty="0">
                        <a:effectLst/>
                        <a:latin typeface="Arial"/>
                        <a:ea typeface="Times New Roman"/>
                        <a:cs typeface="Arial"/>
                      </a:endParaRPr>
                    </a:p>
                  </a:txBody>
                  <a:tcPr marL="68580" marR="68580" marT="0" marB="0" anchor="ctr">
                    <a:solidFill>
                      <a:schemeClr val="tx2">
                        <a:lumMod val="20000"/>
                        <a:lumOff val="80000"/>
                      </a:schemeClr>
                    </a:solidFill>
                  </a:tcPr>
                </a:tc>
              </a:tr>
              <a:tr h="1261110">
                <a:tc>
                  <a:txBody>
                    <a:bodyPr/>
                    <a:lstStyle/>
                    <a:p>
                      <a:pPr>
                        <a:spcAft>
                          <a:spcPts val="0"/>
                        </a:spcAft>
                      </a:pPr>
                      <a:r>
                        <a:rPr lang="en-US" sz="2000" b="0" u="none" dirty="0" smtClean="0">
                          <a:solidFill>
                            <a:schemeClr val="tx2"/>
                          </a:solidFill>
                          <a:effectLst/>
                          <a:latin typeface="Arial"/>
                          <a:cs typeface="Arial"/>
                        </a:rPr>
                        <a:t>Spring/Summer</a:t>
                      </a:r>
                      <a:endParaRPr lang="en-CA" sz="2000" b="0" u="none" dirty="0">
                        <a:solidFill>
                          <a:schemeClr val="tx2"/>
                        </a:solidFill>
                        <a:effectLst/>
                        <a:latin typeface="Arial"/>
                        <a:ea typeface="Times New Roman"/>
                        <a:cs typeface="Arial"/>
                      </a:endParaRPr>
                    </a:p>
                  </a:txBody>
                  <a:tcPr marL="68580" marR="68580" marT="0" marB="0" anchor="ctr">
                    <a:solidFill>
                      <a:schemeClr val="tx2">
                        <a:lumMod val="40000"/>
                        <a:lumOff val="60000"/>
                      </a:schemeClr>
                    </a:solidFill>
                  </a:tcPr>
                </a:tc>
                <a:tc>
                  <a:txBody>
                    <a:bodyPr/>
                    <a:lstStyle/>
                    <a:p>
                      <a:pPr>
                        <a:spcAft>
                          <a:spcPts val="0"/>
                        </a:spcAft>
                      </a:pPr>
                      <a:r>
                        <a:rPr lang="en-US" sz="2000" b="0" dirty="0">
                          <a:effectLst/>
                          <a:latin typeface="Arial"/>
                          <a:cs typeface="Arial"/>
                        </a:rPr>
                        <a:t>Use of the form, process and CSS mini-site by HSPs from all other pathways  referring to CSS organizations </a:t>
                      </a:r>
                      <a:endParaRPr lang="en-CA" sz="2000" b="0" dirty="0">
                        <a:effectLst/>
                        <a:latin typeface="Arial"/>
                        <a:ea typeface="Times New Roman"/>
                        <a:cs typeface="Arial"/>
                      </a:endParaRPr>
                    </a:p>
                  </a:txBody>
                  <a:tcPr marL="68580" marR="68580" marT="0" marB="0" anchor="ctr">
                    <a:solidFill>
                      <a:srgbClr val="C2A7D7"/>
                    </a:solidFill>
                  </a:tcPr>
                </a:tc>
              </a:tr>
              <a:tr h="1681480">
                <a:tc>
                  <a:txBody>
                    <a:bodyPr/>
                    <a:lstStyle/>
                    <a:p>
                      <a:pPr>
                        <a:spcAft>
                          <a:spcPts val="0"/>
                        </a:spcAft>
                      </a:pPr>
                      <a:r>
                        <a:rPr lang="en-US" sz="2000" b="0" u="none" dirty="0" smtClean="0">
                          <a:solidFill>
                            <a:schemeClr val="tx2"/>
                          </a:solidFill>
                          <a:effectLst/>
                          <a:latin typeface="Arial"/>
                          <a:cs typeface="Arial"/>
                        </a:rPr>
                        <a:t>Summer</a:t>
                      </a:r>
                      <a:r>
                        <a:rPr lang="en-US" sz="2000" b="0" u="sng" dirty="0" smtClean="0">
                          <a:solidFill>
                            <a:schemeClr val="tx2"/>
                          </a:solidFill>
                          <a:effectLst/>
                          <a:latin typeface="Arial"/>
                          <a:cs typeface="Arial"/>
                        </a:rPr>
                        <a:t> </a:t>
                      </a:r>
                      <a:endParaRPr lang="en-CA" sz="2000" b="0" u="sng" dirty="0">
                        <a:solidFill>
                          <a:schemeClr val="tx2"/>
                        </a:solidFill>
                        <a:effectLst/>
                        <a:latin typeface="Arial"/>
                        <a:ea typeface="Times New Roman"/>
                        <a:cs typeface="Arial"/>
                      </a:endParaRPr>
                    </a:p>
                  </a:txBody>
                  <a:tcPr marL="68580" marR="68580" marT="0" marB="0" anchor="ctr">
                    <a:solidFill>
                      <a:schemeClr val="tx2">
                        <a:lumMod val="20000"/>
                        <a:lumOff val="80000"/>
                      </a:schemeClr>
                    </a:solidFill>
                  </a:tcPr>
                </a:tc>
                <a:tc>
                  <a:txBody>
                    <a:bodyPr/>
                    <a:lstStyle/>
                    <a:p>
                      <a:pPr>
                        <a:spcAft>
                          <a:spcPts val="0"/>
                        </a:spcAft>
                      </a:pPr>
                      <a:r>
                        <a:rPr lang="en-US" sz="2000" b="0" dirty="0">
                          <a:effectLst/>
                          <a:latin typeface="Arial"/>
                          <a:cs typeface="Arial"/>
                        </a:rPr>
                        <a:t>Formal launch </a:t>
                      </a:r>
                      <a:r>
                        <a:rPr lang="en-US" sz="2000" b="0" dirty="0" smtClean="0">
                          <a:effectLst/>
                          <a:latin typeface="Arial"/>
                          <a:cs typeface="Arial"/>
                        </a:rPr>
                        <a:t>with</a:t>
                      </a:r>
                      <a:r>
                        <a:rPr lang="en-US" sz="2000" b="0" baseline="0" dirty="0" smtClean="0">
                          <a:effectLst/>
                          <a:latin typeface="Arial"/>
                          <a:cs typeface="Arial"/>
                        </a:rPr>
                        <a:t> media release and promotion of </a:t>
                      </a:r>
                      <a:r>
                        <a:rPr lang="en-US" sz="2000" b="0" dirty="0" smtClean="0">
                          <a:effectLst/>
                          <a:latin typeface="Arial"/>
                          <a:cs typeface="Arial"/>
                        </a:rPr>
                        <a:t>CSS </a:t>
                      </a:r>
                      <a:r>
                        <a:rPr lang="en-US" sz="2000" b="0" dirty="0">
                          <a:effectLst/>
                          <a:latin typeface="Arial"/>
                          <a:cs typeface="Arial"/>
                        </a:rPr>
                        <a:t>mini-site for the general public </a:t>
                      </a:r>
                      <a:r>
                        <a:rPr lang="en-US" sz="2000" b="0" dirty="0" smtClean="0">
                          <a:effectLst/>
                          <a:latin typeface="Arial"/>
                          <a:cs typeface="Arial"/>
                        </a:rPr>
                        <a:t>to </a:t>
                      </a:r>
                      <a:r>
                        <a:rPr lang="en-US" sz="2000" b="0" dirty="0">
                          <a:effectLst/>
                          <a:latin typeface="Arial"/>
                          <a:cs typeface="Arial"/>
                        </a:rPr>
                        <a:t>request information and/or self-refer to a CSS </a:t>
                      </a:r>
                      <a:r>
                        <a:rPr lang="en-US" sz="2000" b="0" dirty="0" smtClean="0">
                          <a:effectLst/>
                          <a:latin typeface="Arial"/>
                          <a:cs typeface="Arial"/>
                        </a:rPr>
                        <a:t>organization or to share the information</a:t>
                      </a:r>
                      <a:r>
                        <a:rPr lang="en-US" sz="2000" b="0" baseline="0" dirty="0" smtClean="0">
                          <a:effectLst/>
                          <a:latin typeface="Arial"/>
                          <a:cs typeface="Arial"/>
                        </a:rPr>
                        <a:t> with a friend (by email)</a:t>
                      </a:r>
                      <a:r>
                        <a:rPr lang="en-US" sz="2000" b="0" dirty="0" smtClean="0">
                          <a:effectLst/>
                          <a:latin typeface="Arial"/>
                          <a:cs typeface="Arial"/>
                        </a:rPr>
                        <a:t>.</a:t>
                      </a:r>
                      <a:endParaRPr lang="en-CA" sz="2000" b="0" dirty="0">
                        <a:effectLst/>
                        <a:latin typeface="Arial"/>
                        <a:ea typeface="Times New Roman"/>
                        <a:cs typeface="Arial"/>
                      </a:endParaRPr>
                    </a:p>
                  </a:txBody>
                  <a:tcPr marL="68580" marR="68580" marT="0" marB="0" anchor="ctr">
                    <a:solidFill>
                      <a:srgbClr val="E0D3EB"/>
                    </a:solidFill>
                  </a:tcPr>
                </a:tc>
              </a:tr>
            </a:tbl>
          </a:graphicData>
        </a:graphic>
      </p:graphicFrame>
      <p:sp>
        <p:nvSpPr>
          <p:cNvPr id="3" name="Slide Number Placeholder 2"/>
          <p:cNvSpPr>
            <a:spLocks noGrp="1"/>
          </p:cNvSpPr>
          <p:nvPr>
            <p:ph type="sldNum" sz="quarter" idx="12"/>
          </p:nvPr>
        </p:nvSpPr>
        <p:spPr/>
        <p:txBody>
          <a:bodyPr/>
          <a:lstStyle/>
          <a:p>
            <a:fld id="{EB98B62D-60BB-408B-B603-7340AE0735C2}" type="slidenum">
              <a:rPr lang="en-CA" altLang="en-US" smtClean="0"/>
              <a:pPr/>
              <a:t>7</a:t>
            </a:fld>
            <a:endParaRPr lang="en-CA" altLang="en-US" dirty="0"/>
          </a:p>
        </p:txBody>
      </p:sp>
    </p:spTree>
    <p:extLst>
      <p:ext uri="{BB962C8B-B14F-4D97-AF65-F5344CB8AC3E}">
        <p14:creationId xmlns:p14="http://schemas.microsoft.com/office/powerpoint/2010/main" val="123788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4175"/>
            <a:ext cx="7772400" cy="914400"/>
          </a:xfrm>
        </p:spPr>
        <p:txBody>
          <a:bodyPr/>
          <a:lstStyle/>
          <a:p>
            <a:r>
              <a:rPr lang="en-US" dirty="0" smtClean="0"/>
              <a:t>Overview of Change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861683"/>
              </p:ext>
            </p:extLst>
          </p:nvPr>
        </p:nvGraphicFramePr>
        <p:xfrm>
          <a:off x="379412" y="1498600"/>
          <a:ext cx="8269287"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8</a:t>
            </a:fld>
            <a:endParaRPr lang="en-CA" altLang="en-US" dirty="0"/>
          </a:p>
        </p:txBody>
      </p:sp>
    </p:spTree>
    <p:extLst>
      <p:ext uri="{BB962C8B-B14F-4D97-AF65-F5344CB8AC3E}">
        <p14:creationId xmlns:p14="http://schemas.microsoft.com/office/powerpoint/2010/main" val="2052907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172"/>
          <p:cNvSpPr>
            <a:spLocks noGrp="1"/>
          </p:cNvSpPr>
          <p:nvPr>
            <p:ph type="title"/>
          </p:nvPr>
        </p:nvSpPr>
        <p:spPr>
          <a:xfrm>
            <a:off x="596900" y="587375"/>
            <a:ext cx="7772400" cy="496358"/>
          </a:xfrm>
        </p:spPr>
        <p:txBody>
          <a:bodyPr/>
          <a:lstStyle/>
          <a:p>
            <a:r>
              <a:rPr lang="en-US" dirty="0" smtClean="0">
                <a:latin typeface="Arial"/>
                <a:cs typeface="Arial"/>
              </a:rPr>
              <a:t>Referral Process </a:t>
            </a:r>
            <a:endParaRPr lang="en-US" dirty="0">
              <a:latin typeface="Arial"/>
              <a:cs typeface="Arial"/>
            </a:endParaRPr>
          </a:p>
        </p:txBody>
      </p:sp>
      <p:sp>
        <p:nvSpPr>
          <p:cNvPr id="2" name="Slide Number Placeholder 1"/>
          <p:cNvSpPr>
            <a:spLocks noGrp="1"/>
          </p:cNvSpPr>
          <p:nvPr>
            <p:ph type="sldNum" sz="quarter" idx="12"/>
          </p:nvPr>
        </p:nvSpPr>
        <p:spPr>
          <a:xfrm>
            <a:off x="6540500" y="6248400"/>
            <a:ext cx="1905000" cy="457200"/>
          </a:xfrm>
        </p:spPr>
        <p:txBody>
          <a:bodyPr/>
          <a:lstStyle/>
          <a:p>
            <a:fld id="{1F4CF3C8-E9AC-48DD-A1E4-B344C60FC0CD}" type="slidenum">
              <a:rPr lang="en-CA" altLang="en-US" smtClean="0">
                <a:latin typeface="Arial"/>
                <a:cs typeface="Arial"/>
              </a:rPr>
              <a:pPr/>
              <a:t>9</a:t>
            </a:fld>
            <a:endParaRPr lang="en-CA" altLang="en-US" dirty="0">
              <a:latin typeface="Arial"/>
              <a:cs typeface="Arial"/>
            </a:endParaRPr>
          </a:p>
        </p:txBody>
      </p:sp>
      <p:cxnSp>
        <p:nvCxnSpPr>
          <p:cNvPr id="36" name="Straight Arrow Connector 35"/>
          <p:cNvCxnSpPr>
            <a:stCxn id="32" idx="3"/>
            <a:endCxn id="30" idx="1"/>
          </p:cNvCxnSpPr>
          <p:nvPr/>
        </p:nvCxnSpPr>
        <p:spPr bwMode="auto">
          <a:xfrm>
            <a:off x="1423023" y="1592072"/>
            <a:ext cx="28834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Elbow Connector 81"/>
          <p:cNvCxnSpPr>
            <a:stCxn id="30" idx="3"/>
          </p:cNvCxnSpPr>
          <p:nvPr/>
        </p:nvCxnSpPr>
        <p:spPr bwMode="auto">
          <a:xfrm flipV="1">
            <a:off x="2572828" y="1286933"/>
            <a:ext cx="394739" cy="305139"/>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4" name="Elbow Connector 83"/>
          <p:cNvCxnSpPr>
            <a:stCxn id="30" idx="3"/>
            <a:endCxn id="23" idx="1"/>
          </p:cNvCxnSpPr>
          <p:nvPr/>
        </p:nvCxnSpPr>
        <p:spPr bwMode="auto">
          <a:xfrm>
            <a:off x="2572828" y="1592072"/>
            <a:ext cx="526536" cy="290575"/>
          </a:xfrm>
          <a:prstGeom prst="bentConnector3">
            <a:avLst>
              <a:gd name="adj1" fmla="val 37136"/>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Elbow Connector 91"/>
          <p:cNvCxnSpPr>
            <a:stCxn id="22" idx="3"/>
            <a:endCxn id="28" idx="1"/>
          </p:cNvCxnSpPr>
          <p:nvPr/>
        </p:nvCxnSpPr>
        <p:spPr bwMode="auto">
          <a:xfrm>
            <a:off x="4267765" y="1403405"/>
            <a:ext cx="595742" cy="247595"/>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Elbow Connector 93"/>
          <p:cNvCxnSpPr>
            <a:stCxn id="23" idx="3"/>
            <a:endCxn id="28" idx="1"/>
          </p:cNvCxnSpPr>
          <p:nvPr/>
        </p:nvCxnSpPr>
        <p:spPr bwMode="auto">
          <a:xfrm flipV="1">
            <a:off x="4280465" y="1651000"/>
            <a:ext cx="583042" cy="231647"/>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6" name="Elbow Connector 95"/>
          <p:cNvCxnSpPr>
            <a:stCxn id="28" idx="3"/>
            <a:endCxn id="26" idx="1"/>
          </p:cNvCxnSpPr>
          <p:nvPr/>
        </p:nvCxnSpPr>
        <p:spPr bwMode="auto">
          <a:xfrm>
            <a:off x="7112564" y="1651000"/>
            <a:ext cx="413679" cy="4572"/>
          </a:xfrm>
          <a:prstGeom prst="bentConnector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Elbow Connector 9"/>
          <p:cNvCxnSpPr>
            <a:stCxn id="26" idx="3"/>
            <a:endCxn id="119" idx="1"/>
          </p:cNvCxnSpPr>
          <p:nvPr/>
        </p:nvCxnSpPr>
        <p:spPr bwMode="auto">
          <a:xfrm flipH="1">
            <a:off x="915909" y="1655572"/>
            <a:ext cx="7471794" cy="3178894"/>
          </a:xfrm>
          <a:prstGeom prst="bentConnector5">
            <a:avLst>
              <a:gd name="adj1" fmla="val -3060"/>
              <a:gd name="adj2" fmla="val 50000"/>
              <a:gd name="adj3" fmla="val 103060"/>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8" name="Rounded Rectangle 137"/>
          <p:cNvSpPr/>
          <p:nvPr/>
        </p:nvSpPr>
        <p:spPr>
          <a:xfrm>
            <a:off x="7201425" y="2784834"/>
            <a:ext cx="681041" cy="267400"/>
          </a:xfrm>
          <a:prstGeom prst="roundRect">
            <a:avLst/>
          </a:prstGeom>
          <a:solidFill>
            <a:srgbClr val="3366FF"/>
          </a:solid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000" kern="1200" dirty="0">
                <a:solidFill>
                  <a:schemeClr val="bg1"/>
                </a:solidFill>
                <a:latin typeface="Arial"/>
                <a:cs typeface="Arial"/>
              </a:rPr>
              <a:t>END</a:t>
            </a:r>
          </a:p>
        </p:txBody>
      </p:sp>
      <p:cxnSp>
        <p:nvCxnSpPr>
          <p:cNvPr id="149" name="Straight Arrow Connector 148"/>
          <p:cNvCxnSpPr>
            <a:stCxn id="119" idx="3"/>
            <a:endCxn id="117" idx="1"/>
          </p:cNvCxnSpPr>
          <p:nvPr/>
        </p:nvCxnSpPr>
        <p:spPr bwMode="auto">
          <a:xfrm flipV="1">
            <a:off x="1777369" y="4821766"/>
            <a:ext cx="269655" cy="12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9" name="Group 18"/>
          <p:cNvGrpSpPr/>
          <p:nvPr/>
        </p:nvGrpSpPr>
        <p:grpSpPr>
          <a:xfrm>
            <a:off x="561563" y="1019052"/>
            <a:ext cx="7826140" cy="4363034"/>
            <a:chOff x="561563" y="1019052"/>
            <a:chExt cx="7826140" cy="4363034"/>
          </a:xfrm>
        </p:grpSpPr>
        <p:grpSp>
          <p:nvGrpSpPr>
            <p:cNvPr id="17" name="Group 16"/>
            <p:cNvGrpSpPr/>
            <p:nvPr/>
          </p:nvGrpSpPr>
          <p:grpSpPr>
            <a:xfrm>
              <a:off x="561563" y="1019052"/>
              <a:ext cx="7826140" cy="1263896"/>
              <a:chOff x="561563" y="1019052"/>
              <a:chExt cx="7826140" cy="1263896"/>
            </a:xfrm>
          </p:grpSpPr>
          <p:grpSp>
            <p:nvGrpSpPr>
              <p:cNvPr id="20" name="Group 19"/>
              <p:cNvGrpSpPr/>
              <p:nvPr/>
            </p:nvGrpSpPr>
            <p:grpSpPr>
              <a:xfrm>
                <a:off x="561563" y="1044452"/>
                <a:ext cx="861460" cy="1095240"/>
                <a:chOff x="0" y="25400"/>
                <a:chExt cx="900001" cy="1224001"/>
              </a:xfrm>
              <a:solidFill>
                <a:schemeClr val="tx2">
                  <a:lumMod val="20000"/>
                  <a:lumOff val="80000"/>
                  <a:alpha val="90000"/>
                </a:schemeClr>
              </a:solidFill>
            </p:grpSpPr>
            <p:sp>
              <p:nvSpPr>
                <p:cNvPr id="32" name="Rounded Rectangle 31"/>
                <p:cNvSpPr/>
                <p:nvPr/>
              </p:nvSpPr>
              <p:spPr>
                <a:xfrm>
                  <a:off x="0" y="25400"/>
                  <a:ext cx="900001" cy="1224001"/>
                </a:xfrm>
                <a:prstGeom prst="roundRect">
                  <a:avLst>
                    <a:gd name="adj" fmla="val 10000"/>
                  </a:avLst>
                </a:prstGeom>
                <a:grp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33" name="Rounded Rectangle 4"/>
                <p:cNvSpPr/>
                <p:nvPr/>
              </p:nvSpPr>
              <p:spPr>
                <a:xfrm>
                  <a:off x="26360" y="51760"/>
                  <a:ext cx="847281" cy="11712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 Identify client needs</a:t>
                  </a:r>
                </a:p>
              </p:txBody>
            </p:sp>
          </p:grpSp>
          <p:grpSp>
            <p:nvGrpSpPr>
              <p:cNvPr id="21" name="Group 20"/>
              <p:cNvGrpSpPr/>
              <p:nvPr/>
            </p:nvGrpSpPr>
            <p:grpSpPr>
              <a:xfrm>
                <a:off x="1711368" y="1044452"/>
                <a:ext cx="861460" cy="1095240"/>
                <a:chOff x="1149805" y="25400"/>
                <a:chExt cx="900001" cy="1224001"/>
              </a:xfrm>
              <a:solidFill>
                <a:schemeClr val="tx2">
                  <a:lumMod val="20000"/>
                  <a:lumOff val="80000"/>
                  <a:alpha val="90000"/>
                </a:schemeClr>
              </a:solidFill>
            </p:grpSpPr>
            <p:sp>
              <p:nvSpPr>
                <p:cNvPr id="30" name="Rounded Rectangle 29"/>
                <p:cNvSpPr/>
                <p:nvPr/>
              </p:nvSpPr>
              <p:spPr>
                <a:xfrm>
                  <a:off x="1149805" y="25400"/>
                  <a:ext cx="900001" cy="1224001"/>
                </a:xfrm>
                <a:prstGeom prst="roundRect">
                  <a:avLst>
                    <a:gd name="adj" fmla="val 10000"/>
                  </a:avLst>
                </a:prstGeom>
                <a:grp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31" name="Rounded Rectangle 4"/>
                <p:cNvSpPr/>
                <p:nvPr/>
              </p:nvSpPr>
              <p:spPr>
                <a:xfrm>
                  <a:off x="1176165" y="51760"/>
                  <a:ext cx="847281" cy="11712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2. Obtain consent to refer</a:t>
                  </a:r>
                </a:p>
              </p:txBody>
            </p:sp>
          </p:grpSp>
          <p:sp>
            <p:nvSpPr>
              <p:cNvPr id="22" name="TextBox 21"/>
              <p:cNvSpPr txBox="1"/>
              <p:nvPr/>
            </p:nvSpPr>
            <p:spPr>
              <a:xfrm>
                <a:off x="3086664" y="1113138"/>
                <a:ext cx="1181101" cy="580534"/>
              </a:xfrm>
              <a:prstGeom prst="rect">
                <a:avLst/>
              </a:prstGeom>
              <a:solidFill>
                <a:schemeClr val="tx2">
                  <a:lumMod val="20000"/>
                  <a:lumOff val="80000"/>
                  <a:alpha val="90000"/>
                </a:schemeClr>
              </a:solidFill>
              <a:ln>
                <a:noFill/>
              </a:ln>
            </p:spPr>
            <p:style>
              <a:lnRef idx="0">
                <a:scrgbClr r="0" g="0" b="0"/>
              </a:lnRef>
              <a:fillRef idx="0">
                <a:scrgbClr r="0" g="0" b="0"/>
              </a:fillRef>
              <a:effectRef idx="0">
                <a:scrgbClr r="0" g="0" b="0"/>
              </a:effectRef>
              <a:fontRef idx="minor">
                <a:schemeClr val="tx1"/>
              </a:fontRef>
            </p:style>
            <p:txBody>
              <a:bodyPr wrap="square" lIns="36000" tIns="36000" rIns="36000" b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100" dirty="0">
                    <a:latin typeface="Arial"/>
                    <a:cs typeface="Arial"/>
                  </a:rPr>
                  <a:t>Access North East CSS mini-site</a:t>
                </a:r>
              </a:p>
            </p:txBody>
          </p:sp>
          <p:sp>
            <p:nvSpPr>
              <p:cNvPr id="23" name="TextBox 22"/>
              <p:cNvSpPr txBox="1"/>
              <p:nvPr/>
            </p:nvSpPr>
            <p:spPr>
              <a:xfrm>
                <a:off x="3099364" y="1677018"/>
                <a:ext cx="1181101" cy="411257"/>
              </a:xfrm>
              <a:prstGeom prst="rect">
                <a:avLst/>
              </a:prstGeom>
              <a:solidFill>
                <a:schemeClr val="tx2">
                  <a:lumMod val="20000"/>
                  <a:lumOff val="80000"/>
                  <a:alpha val="90000"/>
                </a:schemeClr>
              </a:solidFill>
              <a:ln>
                <a:noFill/>
              </a:ln>
            </p:spPr>
            <p:style>
              <a:lnRef idx="0">
                <a:scrgbClr r="0" g="0" b="0"/>
              </a:lnRef>
              <a:fillRef idx="0">
                <a:scrgbClr r="0" g="0" b="0"/>
              </a:fillRef>
              <a:effectRef idx="0">
                <a:scrgbClr r="0" g="0" b="0"/>
              </a:effectRef>
              <a:fontRef idx="minor">
                <a:schemeClr val="tx1"/>
              </a:fontRef>
            </p:style>
            <p:txBody>
              <a:bodyPr wrap="square" lIns="36000" tIns="36000" rIns="36000" bIns="3600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100" dirty="0">
                    <a:latin typeface="Arial"/>
                    <a:cs typeface="Arial"/>
                  </a:rPr>
                  <a:t>Call 310-2222 or 310-2272</a:t>
                </a:r>
              </a:p>
            </p:txBody>
          </p:sp>
          <p:grpSp>
            <p:nvGrpSpPr>
              <p:cNvPr id="24" name="Group 23"/>
              <p:cNvGrpSpPr/>
              <p:nvPr/>
            </p:nvGrpSpPr>
            <p:grpSpPr>
              <a:xfrm>
                <a:off x="4863507" y="1019052"/>
                <a:ext cx="2249057" cy="1263896"/>
                <a:chOff x="4301944" y="0"/>
                <a:chExt cx="900001" cy="1224001"/>
              </a:xfrm>
              <a:solidFill>
                <a:schemeClr val="tx2">
                  <a:lumMod val="20000"/>
                  <a:lumOff val="80000"/>
                  <a:alpha val="90000"/>
                </a:schemeClr>
              </a:solidFill>
            </p:grpSpPr>
            <p:sp>
              <p:nvSpPr>
                <p:cNvPr id="28" name="Rounded Rectangle 27"/>
                <p:cNvSpPr/>
                <p:nvPr/>
              </p:nvSpPr>
              <p:spPr>
                <a:xfrm>
                  <a:off x="4301944" y="0"/>
                  <a:ext cx="900001" cy="1224001"/>
                </a:xfrm>
                <a:prstGeom prst="roundRect">
                  <a:avLst>
                    <a:gd name="adj" fmla="val 10000"/>
                  </a:avLst>
                </a:prstGeom>
                <a:grp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29" name="Rounded Rectangle 4"/>
                <p:cNvSpPr/>
                <p:nvPr/>
              </p:nvSpPr>
              <p:spPr>
                <a:xfrm>
                  <a:off x="4328304" y="26360"/>
                  <a:ext cx="847281" cy="11712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3. Go to Access North East CSS mini-site:</a:t>
                  </a:r>
                </a:p>
                <a:p>
                  <a:pPr lvl="0" algn="ctr" defTabSz="488950">
                    <a:lnSpc>
                      <a:spcPct val="90000"/>
                    </a:lnSpc>
                    <a:spcBef>
                      <a:spcPct val="0"/>
                    </a:spcBef>
                    <a:spcAft>
                      <a:spcPct val="35000"/>
                    </a:spcAft>
                  </a:pPr>
                  <a:r>
                    <a:rPr lang="en-US" sz="1100" kern="1200" dirty="0">
                      <a:effectLst/>
                      <a:latin typeface="Arial"/>
                      <a:cs typeface="Arial"/>
                    </a:rPr>
                    <a:t>- identify services available</a:t>
                  </a:r>
                </a:p>
                <a:p>
                  <a:pPr lvl="0" algn="ctr" defTabSz="488950">
                    <a:lnSpc>
                      <a:spcPct val="90000"/>
                    </a:lnSpc>
                    <a:spcBef>
                      <a:spcPct val="0"/>
                    </a:spcBef>
                    <a:spcAft>
                      <a:spcPct val="35000"/>
                    </a:spcAft>
                  </a:pPr>
                  <a:r>
                    <a:rPr lang="en-US" sz="1100" kern="1200" dirty="0">
                      <a:effectLst/>
                      <a:latin typeface="Arial"/>
                      <a:cs typeface="Arial"/>
                    </a:rPr>
                    <a:t>- identify CSS agencies</a:t>
                  </a:r>
                </a:p>
                <a:p>
                  <a:pPr lvl="0" algn="ctr" defTabSz="488950">
                    <a:lnSpc>
                      <a:spcPct val="90000"/>
                    </a:lnSpc>
                    <a:spcBef>
                      <a:spcPct val="0"/>
                    </a:spcBef>
                    <a:spcAft>
                      <a:spcPct val="35000"/>
                    </a:spcAft>
                  </a:pPr>
                  <a:r>
                    <a:rPr lang="en-US" sz="1100" kern="1200" dirty="0">
                      <a:effectLst/>
                      <a:latin typeface="Arial"/>
                      <a:cs typeface="Arial"/>
                    </a:rPr>
                    <a:t>- review eligibility criteria</a:t>
                  </a:r>
                </a:p>
                <a:p>
                  <a:pPr lvl="0" algn="ctr" defTabSz="488950">
                    <a:lnSpc>
                      <a:spcPct val="90000"/>
                    </a:lnSpc>
                    <a:spcBef>
                      <a:spcPct val="0"/>
                    </a:spcBef>
                    <a:spcAft>
                      <a:spcPct val="35000"/>
                    </a:spcAft>
                  </a:pPr>
                  <a:r>
                    <a:rPr lang="en-US" sz="1100" kern="1200" dirty="0">
                      <a:effectLst/>
                      <a:latin typeface="Arial"/>
                      <a:cs typeface="Arial"/>
                    </a:rPr>
                    <a:t>- review other relevant info</a:t>
                  </a:r>
                </a:p>
              </p:txBody>
            </p:sp>
          </p:grpSp>
          <p:grpSp>
            <p:nvGrpSpPr>
              <p:cNvPr id="25" name="Group 24"/>
              <p:cNvGrpSpPr/>
              <p:nvPr/>
            </p:nvGrpSpPr>
            <p:grpSpPr>
              <a:xfrm>
                <a:off x="7526243" y="1107952"/>
                <a:ext cx="861460" cy="1095240"/>
                <a:chOff x="6964680" y="88900"/>
                <a:chExt cx="900001" cy="1224001"/>
              </a:xfrm>
              <a:solidFill>
                <a:schemeClr val="tx2">
                  <a:lumMod val="20000"/>
                  <a:lumOff val="80000"/>
                  <a:alpha val="90000"/>
                </a:schemeClr>
              </a:solidFill>
            </p:grpSpPr>
            <p:sp>
              <p:nvSpPr>
                <p:cNvPr id="26" name="Rounded Rectangle 25"/>
                <p:cNvSpPr/>
                <p:nvPr/>
              </p:nvSpPr>
              <p:spPr>
                <a:xfrm>
                  <a:off x="6964680" y="88900"/>
                  <a:ext cx="900001" cy="1224001"/>
                </a:xfrm>
                <a:prstGeom prst="roundRect">
                  <a:avLst>
                    <a:gd name="adj" fmla="val 10000"/>
                  </a:avLst>
                </a:prstGeom>
                <a:grp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27" name="Rounded Rectangle 4"/>
                <p:cNvSpPr/>
                <p:nvPr/>
              </p:nvSpPr>
              <p:spPr>
                <a:xfrm>
                  <a:off x="6991040" y="115260"/>
                  <a:ext cx="847281" cy="11712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4. Determine which agency(s) should receive referral</a:t>
                  </a:r>
                </a:p>
              </p:txBody>
            </p:sp>
          </p:grpSp>
        </p:grpSp>
        <p:grpSp>
          <p:nvGrpSpPr>
            <p:cNvPr id="18" name="Group 17"/>
            <p:cNvGrpSpPr/>
            <p:nvPr/>
          </p:nvGrpSpPr>
          <p:grpSpPr>
            <a:xfrm>
              <a:off x="915909" y="4274146"/>
              <a:ext cx="3142380" cy="1107940"/>
              <a:chOff x="915909" y="4274146"/>
              <a:chExt cx="3142380" cy="1107940"/>
            </a:xfrm>
          </p:grpSpPr>
          <p:grpSp>
            <p:nvGrpSpPr>
              <p:cNvPr id="112" name="Group 111"/>
              <p:cNvGrpSpPr/>
              <p:nvPr/>
            </p:nvGrpSpPr>
            <p:grpSpPr>
              <a:xfrm>
                <a:off x="915909" y="4286846"/>
                <a:ext cx="861460" cy="1095240"/>
                <a:chOff x="1147265" y="0"/>
                <a:chExt cx="900001" cy="1224001"/>
              </a:xfrm>
            </p:grpSpPr>
            <p:sp>
              <p:nvSpPr>
                <p:cNvPr id="119" name="Rounded Rectangle 118"/>
                <p:cNvSpPr/>
                <p:nvPr/>
              </p:nvSpPr>
              <p:spPr>
                <a:xfrm>
                  <a:off x="1147265" y="0"/>
                  <a:ext cx="900001" cy="1224001"/>
                </a:xfrm>
                <a:prstGeom prst="roundRect">
                  <a:avLst>
                    <a:gd name="adj" fmla="val 10000"/>
                  </a:avLst>
                </a:prstGeom>
                <a:solidFill>
                  <a:schemeClr val="tx2">
                    <a:lumMod val="20000"/>
                    <a:lumOff val="80000"/>
                    <a:alpha val="90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20" name="Rounded Rectangle 4"/>
                <p:cNvSpPr/>
                <p:nvPr/>
              </p:nvSpPr>
              <p:spPr>
                <a:xfrm>
                  <a:off x="1173625" y="26360"/>
                  <a:ext cx="847281" cy="1171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5. Download common referral form from HL</a:t>
                  </a:r>
                </a:p>
              </p:txBody>
            </p:sp>
          </p:grpSp>
          <p:grpSp>
            <p:nvGrpSpPr>
              <p:cNvPr id="113" name="Group 112"/>
              <p:cNvGrpSpPr/>
              <p:nvPr/>
            </p:nvGrpSpPr>
            <p:grpSpPr>
              <a:xfrm>
                <a:off x="2047024" y="4274146"/>
                <a:ext cx="962875" cy="1095240"/>
                <a:chOff x="2278380" y="0"/>
                <a:chExt cx="1005953" cy="1224001"/>
              </a:xfrm>
            </p:grpSpPr>
            <p:sp>
              <p:nvSpPr>
                <p:cNvPr id="117" name="Rounded Rectangle 116"/>
                <p:cNvSpPr/>
                <p:nvPr/>
              </p:nvSpPr>
              <p:spPr>
                <a:xfrm>
                  <a:off x="2278380"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18" name="Rounded Rectangle 4"/>
                <p:cNvSpPr/>
                <p:nvPr/>
              </p:nvSpPr>
              <p:spPr>
                <a:xfrm>
                  <a:off x="2304739" y="26360"/>
                  <a:ext cx="979594" cy="1171281"/>
                </a:xfrm>
                <a:prstGeom prst="rect">
                  <a:avLst/>
                </a:prstGeom>
                <a:solidFill>
                  <a:schemeClr val="tx2">
                    <a:lumMod val="20000"/>
                    <a:lumOff val="80000"/>
                    <a:alpha val="9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6. Electronically complete  common referral form</a:t>
                  </a:r>
                </a:p>
              </p:txBody>
            </p:sp>
          </p:grpSp>
          <p:grpSp>
            <p:nvGrpSpPr>
              <p:cNvPr id="114" name="Group 113"/>
              <p:cNvGrpSpPr/>
              <p:nvPr/>
            </p:nvGrpSpPr>
            <p:grpSpPr>
              <a:xfrm>
                <a:off x="3196829" y="4274146"/>
                <a:ext cx="861460" cy="1095240"/>
                <a:chOff x="3428185" y="0"/>
                <a:chExt cx="900001" cy="1224001"/>
              </a:xfrm>
            </p:grpSpPr>
            <p:sp>
              <p:nvSpPr>
                <p:cNvPr id="115" name="Rounded Rectangle 114"/>
                <p:cNvSpPr/>
                <p:nvPr/>
              </p:nvSpPr>
              <p:spPr>
                <a:xfrm>
                  <a:off x="3428185" y="0"/>
                  <a:ext cx="900001" cy="1224001"/>
                </a:xfrm>
                <a:prstGeom prst="roundRect">
                  <a:avLst>
                    <a:gd name="adj" fmla="val 10000"/>
                  </a:avLst>
                </a:prstGeom>
                <a:solidFill>
                  <a:srgbClr val="EEECE1"/>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16" name="Rounded Rectangle 4"/>
                <p:cNvSpPr/>
                <p:nvPr/>
              </p:nvSpPr>
              <p:spPr>
                <a:xfrm>
                  <a:off x="3454545" y="26360"/>
                  <a:ext cx="847281" cy="1171281"/>
                </a:xfrm>
                <a:prstGeom prst="rect">
                  <a:avLst/>
                </a:prstGeom>
                <a:solidFill>
                  <a:schemeClr val="tx2">
                    <a:lumMod val="20000"/>
                    <a:lumOff val="80000"/>
                    <a:alpha val="9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7. Send common referral form to CSS agency(s)</a:t>
                  </a:r>
                </a:p>
              </p:txBody>
            </p:sp>
          </p:grpSp>
        </p:grpSp>
        <p:grpSp>
          <p:nvGrpSpPr>
            <p:cNvPr id="16" name="Group 15"/>
            <p:cNvGrpSpPr/>
            <p:nvPr/>
          </p:nvGrpSpPr>
          <p:grpSpPr>
            <a:xfrm>
              <a:off x="4455383" y="4272063"/>
              <a:ext cx="864000" cy="1080000"/>
              <a:chOff x="4455383" y="4272063"/>
              <a:chExt cx="864000" cy="1080000"/>
            </a:xfrm>
          </p:grpSpPr>
          <p:sp>
            <p:nvSpPr>
              <p:cNvPr id="134" name="Rounded Rectangle 133"/>
              <p:cNvSpPr/>
              <p:nvPr/>
            </p:nvSpPr>
            <p:spPr>
              <a:xfrm>
                <a:off x="4455383" y="4272063"/>
                <a:ext cx="864000" cy="1080000"/>
              </a:xfrm>
              <a:prstGeom prst="roundRect">
                <a:avLst>
                  <a:gd name="adj" fmla="val 10000"/>
                </a:avLst>
              </a:prstGeom>
              <a:solidFill>
                <a:schemeClr val="tx2">
                  <a:lumMod val="20000"/>
                  <a:lumOff val="80000"/>
                  <a:alpha val="90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35" name="Rounded Rectangle 4"/>
              <p:cNvSpPr/>
              <p:nvPr/>
            </p:nvSpPr>
            <p:spPr>
              <a:xfrm>
                <a:off x="4480689" y="4295322"/>
                <a:ext cx="813389" cy="1033482"/>
              </a:xfrm>
              <a:prstGeom prst="rect">
                <a:avLst/>
              </a:prstGeom>
              <a:solidFill>
                <a:schemeClr val="tx2">
                  <a:lumMod val="20000"/>
                  <a:lumOff val="80000"/>
                  <a:alpha val="9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8. Receive referral</a:t>
                </a:r>
              </a:p>
            </p:txBody>
          </p:sp>
        </p:grpSp>
        <p:grpSp>
          <p:nvGrpSpPr>
            <p:cNvPr id="15" name="Group 14"/>
            <p:cNvGrpSpPr/>
            <p:nvPr/>
          </p:nvGrpSpPr>
          <p:grpSpPr>
            <a:xfrm>
              <a:off x="5547583" y="4272063"/>
              <a:ext cx="864000" cy="1080000"/>
              <a:chOff x="5547583" y="4272063"/>
              <a:chExt cx="864000" cy="1080000"/>
            </a:xfrm>
          </p:grpSpPr>
          <p:sp>
            <p:nvSpPr>
              <p:cNvPr id="132" name="Rounded Rectangle 131"/>
              <p:cNvSpPr/>
              <p:nvPr/>
            </p:nvSpPr>
            <p:spPr>
              <a:xfrm>
                <a:off x="5547583" y="4272063"/>
                <a:ext cx="864000" cy="1080000"/>
              </a:xfrm>
              <a:prstGeom prst="roundRect">
                <a:avLst>
                  <a:gd name="adj" fmla="val 10000"/>
                </a:avLst>
              </a:prstGeom>
              <a:solidFill>
                <a:schemeClr val="tx2">
                  <a:lumMod val="20000"/>
                  <a:lumOff val="80000"/>
                  <a:alpha val="90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33" name="Rounded Rectangle 4"/>
              <p:cNvSpPr/>
              <p:nvPr/>
            </p:nvSpPr>
            <p:spPr>
              <a:xfrm>
                <a:off x="5572889" y="4295322"/>
                <a:ext cx="813389" cy="1033482"/>
              </a:xfrm>
              <a:prstGeom prst="rect">
                <a:avLst/>
              </a:prstGeom>
              <a:solidFill>
                <a:schemeClr val="tx2">
                  <a:lumMod val="20000"/>
                  <a:lumOff val="80000"/>
                  <a:alpha val="9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9. Initial review</a:t>
                </a:r>
              </a:p>
            </p:txBody>
          </p:sp>
        </p:grpSp>
        <p:grpSp>
          <p:nvGrpSpPr>
            <p:cNvPr id="14" name="Group 13"/>
            <p:cNvGrpSpPr/>
            <p:nvPr/>
          </p:nvGrpSpPr>
          <p:grpSpPr>
            <a:xfrm>
              <a:off x="6677883" y="4272063"/>
              <a:ext cx="864000" cy="1080000"/>
              <a:chOff x="6677883" y="4272063"/>
              <a:chExt cx="864000" cy="1080000"/>
            </a:xfrm>
          </p:grpSpPr>
          <p:sp>
            <p:nvSpPr>
              <p:cNvPr id="130" name="Rounded Rectangle 129"/>
              <p:cNvSpPr/>
              <p:nvPr/>
            </p:nvSpPr>
            <p:spPr>
              <a:xfrm>
                <a:off x="6677883" y="4272063"/>
                <a:ext cx="864000" cy="1080000"/>
              </a:xfrm>
              <a:prstGeom prst="roundRect">
                <a:avLst>
                  <a:gd name="adj" fmla="val 10000"/>
                </a:avLst>
              </a:prstGeom>
              <a:solidFill>
                <a:schemeClr val="tx2">
                  <a:lumMod val="20000"/>
                  <a:lumOff val="80000"/>
                  <a:alpha val="90000"/>
                </a:schemeClr>
              </a:solidFill>
              <a:ln>
                <a:solidFill>
                  <a:schemeClr val="bg1">
                    <a:lumMod val="75000"/>
                  </a:schemeClr>
                </a:solidFill>
              </a:ln>
              <a:effectLst/>
            </p:spPr>
            <p:style>
              <a:lnRef idx="1">
                <a:schemeClr val="dk1"/>
              </a:lnRef>
              <a:fillRef idx="2">
                <a:schemeClr val="dk1"/>
              </a:fillRef>
              <a:effectRef idx="1">
                <a:schemeClr val="dk1"/>
              </a:effectRef>
              <a:fontRef idx="minor">
                <a:schemeClr val="dk1">
                  <a:hueOff val="0"/>
                  <a:satOff val="0"/>
                  <a:lumOff val="0"/>
                  <a:alphaOff val="0"/>
                </a:schemeClr>
              </a:fontRef>
            </p:style>
            <p:txBody>
              <a:bodyPr/>
              <a:lstStyle/>
              <a:p>
                <a:endParaRPr lang="en-US" dirty="0">
                  <a:latin typeface="Arial"/>
                  <a:cs typeface="Arial"/>
                </a:endParaRPr>
              </a:p>
            </p:txBody>
          </p:sp>
          <p:sp>
            <p:nvSpPr>
              <p:cNvPr id="131" name="Rounded Rectangle 4"/>
              <p:cNvSpPr/>
              <p:nvPr/>
            </p:nvSpPr>
            <p:spPr>
              <a:xfrm>
                <a:off x="6703189" y="4295322"/>
                <a:ext cx="813389" cy="1033482"/>
              </a:xfrm>
              <a:prstGeom prst="rect">
                <a:avLst/>
              </a:prstGeom>
              <a:solidFill>
                <a:schemeClr val="tx2">
                  <a:lumMod val="20000"/>
                  <a:lumOff val="80000"/>
                  <a:alpha val="9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88950">
                  <a:lnSpc>
                    <a:spcPct val="90000"/>
                  </a:lnSpc>
                  <a:spcBef>
                    <a:spcPct val="0"/>
                  </a:spcBef>
                  <a:spcAft>
                    <a:spcPct val="35000"/>
                  </a:spcAft>
                </a:pPr>
                <a:r>
                  <a:rPr lang="en-US" sz="1100" kern="1200" dirty="0">
                    <a:effectLst/>
                    <a:latin typeface="Arial"/>
                    <a:cs typeface="Arial"/>
                  </a:rPr>
                  <a:t>10.Initiate</a:t>
                </a:r>
                <a:r>
                  <a:rPr lang="en-US" sz="1100" kern="1200" baseline="0" dirty="0">
                    <a:effectLst/>
                    <a:latin typeface="Arial"/>
                    <a:cs typeface="Arial"/>
                  </a:rPr>
                  <a:t> intake</a:t>
                </a:r>
                <a:endParaRPr lang="en-US" sz="1100" kern="1200" dirty="0">
                  <a:effectLst/>
                  <a:latin typeface="Arial"/>
                  <a:cs typeface="Arial"/>
                </a:endParaRPr>
              </a:p>
            </p:txBody>
          </p:sp>
        </p:grpSp>
        <p:grpSp>
          <p:nvGrpSpPr>
            <p:cNvPr id="13" name="Group 12"/>
            <p:cNvGrpSpPr/>
            <p:nvPr/>
          </p:nvGrpSpPr>
          <p:grpSpPr>
            <a:xfrm>
              <a:off x="5419685" y="2581205"/>
              <a:ext cx="1101737" cy="921803"/>
              <a:chOff x="5419685" y="2581205"/>
              <a:chExt cx="1101737" cy="921803"/>
            </a:xfrm>
          </p:grpSpPr>
          <p:sp>
            <p:nvSpPr>
              <p:cNvPr id="128" name="Rounded Rectangle 123"/>
              <p:cNvSpPr/>
              <p:nvPr/>
            </p:nvSpPr>
            <p:spPr>
              <a:xfrm>
                <a:off x="5419685" y="2581205"/>
                <a:ext cx="1101737" cy="917997"/>
              </a:xfrm>
              <a:prstGeom prst="pentagon">
                <a:avLst/>
              </a:prstGeom>
              <a:solidFill>
                <a:schemeClr val="tx2">
                  <a:lumMod val="20000"/>
                  <a:lumOff val="80000"/>
                  <a:alpha val="90000"/>
                </a:schemeClr>
              </a:solidFill>
              <a:ln w="3175" cmpd="sng"/>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latin typeface="Arial"/>
                  <a:cs typeface="Arial"/>
                </a:endParaRPr>
              </a:p>
            </p:txBody>
          </p:sp>
          <p:sp>
            <p:nvSpPr>
              <p:cNvPr id="129" name="Rounded Rectangle 4"/>
              <p:cNvSpPr/>
              <p:nvPr/>
            </p:nvSpPr>
            <p:spPr>
              <a:xfrm>
                <a:off x="5439254" y="2628199"/>
                <a:ext cx="1037200" cy="874809"/>
              </a:xfrm>
              <a:prstGeom prst="pentagon">
                <a:avLst/>
              </a:prstGeom>
              <a:solidFill>
                <a:schemeClr val="bg1">
                  <a:alpha val="90000"/>
                </a:schemeClr>
              </a:solidFill>
              <a:ln w="3175" cmpd="sng"/>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100" kern="1200" dirty="0">
                    <a:solidFill>
                      <a:schemeClr val="tx1"/>
                    </a:solidFill>
                    <a:latin typeface="Arial"/>
                    <a:cs typeface="Arial"/>
                  </a:rPr>
                  <a:t>Complex referral (out of scope)</a:t>
                </a:r>
              </a:p>
            </p:txBody>
          </p:sp>
        </p:grpSp>
      </p:grpSp>
      <p:cxnSp>
        <p:nvCxnSpPr>
          <p:cNvPr id="151" name="Straight Arrow Connector 150"/>
          <p:cNvCxnSpPr>
            <a:stCxn id="117" idx="3"/>
            <a:endCxn id="116" idx="1"/>
          </p:cNvCxnSpPr>
          <p:nvPr/>
        </p:nvCxnSpPr>
        <p:spPr bwMode="auto">
          <a:xfrm>
            <a:off x="2908484" y="4821766"/>
            <a:ext cx="31357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 name="Straight Arrow Connector 157"/>
          <p:cNvCxnSpPr>
            <a:stCxn id="115" idx="3"/>
            <a:endCxn id="134" idx="1"/>
          </p:cNvCxnSpPr>
          <p:nvPr/>
        </p:nvCxnSpPr>
        <p:spPr bwMode="auto">
          <a:xfrm flipV="1">
            <a:off x="4058289" y="4812063"/>
            <a:ext cx="397094" cy="97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0" name="Straight Arrow Connector 159"/>
          <p:cNvCxnSpPr>
            <a:stCxn id="134" idx="3"/>
            <a:endCxn id="133" idx="1"/>
          </p:cNvCxnSpPr>
          <p:nvPr/>
        </p:nvCxnSpPr>
        <p:spPr bwMode="auto">
          <a:xfrm>
            <a:off x="5319383" y="4812063"/>
            <a:ext cx="25350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4" name="Straight Arrow Connector 163"/>
          <p:cNvCxnSpPr>
            <a:stCxn id="128" idx="5"/>
            <a:endCxn id="138" idx="1"/>
          </p:cNvCxnSpPr>
          <p:nvPr/>
        </p:nvCxnSpPr>
        <p:spPr bwMode="auto">
          <a:xfrm flipV="1">
            <a:off x="6521421" y="2918534"/>
            <a:ext cx="680004" cy="133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7" name="Straight Arrow Connector 166"/>
          <p:cNvCxnSpPr>
            <a:stCxn id="132" idx="0"/>
            <a:endCxn id="128" idx="3"/>
          </p:cNvCxnSpPr>
          <p:nvPr/>
        </p:nvCxnSpPr>
        <p:spPr bwMode="auto">
          <a:xfrm flipH="1" flipV="1">
            <a:off x="5970554" y="3499202"/>
            <a:ext cx="9029" cy="77286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9" name="Straight Arrow Connector 168"/>
          <p:cNvCxnSpPr>
            <a:stCxn id="132" idx="3"/>
            <a:endCxn id="130" idx="1"/>
          </p:cNvCxnSpPr>
          <p:nvPr/>
        </p:nvCxnSpPr>
        <p:spPr bwMode="auto">
          <a:xfrm>
            <a:off x="6411583" y="4812063"/>
            <a:ext cx="2663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1" name="Rounded Rectangle 4"/>
          <p:cNvSpPr/>
          <p:nvPr/>
        </p:nvSpPr>
        <p:spPr>
          <a:xfrm>
            <a:off x="2187234" y="1956460"/>
            <a:ext cx="3084665" cy="1827480"/>
          </a:xfrm>
          <a:prstGeom prst="irregularSeal1">
            <a:avLst/>
          </a:prstGeom>
          <a:solidFill>
            <a:srgbClr val="FFFF00"/>
          </a:solidFill>
          <a:ln w="3175" cmpd="sng">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lvl1pPr marL="0" indent="0">
              <a:defRPr sz="1100">
                <a:solidFill>
                  <a:schemeClr val="dk1">
                    <a:hueOff val="0"/>
                    <a:satOff val="0"/>
                    <a:lumOff val="0"/>
                    <a:alphaOff val="0"/>
                  </a:schemeClr>
                </a:solidFill>
                <a:latin typeface="+mn-lt"/>
                <a:ea typeface="+mn-ea"/>
                <a:cs typeface="+mn-cs"/>
              </a:defRPr>
            </a:lvl1pPr>
            <a:lvl2pPr marL="457200" indent="0">
              <a:defRPr sz="1100">
                <a:solidFill>
                  <a:schemeClr val="dk1">
                    <a:hueOff val="0"/>
                    <a:satOff val="0"/>
                    <a:lumOff val="0"/>
                    <a:alphaOff val="0"/>
                  </a:schemeClr>
                </a:solidFill>
                <a:latin typeface="+mn-lt"/>
                <a:ea typeface="+mn-ea"/>
                <a:cs typeface="+mn-cs"/>
              </a:defRPr>
            </a:lvl2pPr>
            <a:lvl3pPr marL="914400" indent="0">
              <a:defRPr sz="1100">
                <a:solidFill>
                  <a:schemeClr val="dk1">
                    <a:hueOff val="0"/>
                    <a:satOff val="0"/>
                    <a:lumOff val="0"/>
                    <a:alphaOff val="0"/>
                  </a:schemeClr>
                </a:solidFill>
                <a:latin typeface="+mn-lt"/>
                <a:ea typeface="+mn-ea"/>
                <a:cs typeface="+mn-cs"/>
              </a:defRPr>
            </a:lvl3pPr>
            <a:lvl4pPr marL="1371600" indent="0">
              <a:defRPr sz="1100">
                <a:solidFill>
                  <a:schemeClr val="dk1">
                    <a:hueOff val="0"/>
                    <a:satOff val="0"/>
                    <a:lumOff val="0"/>
                    <a:alphaOff val="0"/>
                  </a:schemeClr>
                </a:solidFill>
                <a:latin typeface="+mn-lt"/>
                <a:ea typeface="+mn-ea"/>
                <a:cs typeface="+mn-cs"/>
              </a:defRPr>
            </a:lvl4pPr>
            <a:lvl5pPr marL="1828800" indent="0">
              <a:defRPr sz="1100">
                <a:solidFill>
                  <a:schemeClr val="dk1">
                    <a:hueOff val="0"/>
                    <a:satOff val="0"/>
                    <a:lumOff val="0"/>
                    <a:alphaOff val="0"/>
                  </a:schemeClr>
                </a:solidFill>
                <a:latin typeface="+mn-lt"/>
                <a:ea typeface="+mn-ea"/>
                <a:cs typeface="+mn-cs"/>
              </a:defRPr>
            </a:lvl5pPr>
            <a:lvl6pPr marL="2286000" indent="0">
              <a:defRPr sz="1100">
                <a:solidFill>
                  <a:schemeClr val="dk1">
                    <a:hueOff val="0"/>
                    <a:satOff val="0"/>
                    <a:lumOff val="0"/>
                    <a:alphaOff val="0"/>
                  </a:schemeClr>
                </a:solidFill>
                <a:latin typeface="+mn-lt"/>
                <a:ea typeface="+mn-ea"/>
                <a:cs typeface="+mn-cs"/>
              </a:defRPr>
            </a:lvl6pPr>
            <a:lvl7pPr marL="2743200" indent="0">
              <a:defRPr sz="1100">
                <a:solidFill>
                  <a:schemeClr val="dk1">
                    <a:hueOff val="0"/>
                    <a:satOff val="0"/>
                    <a:lumOff val="0"/>
                    <a:alphaOff val="0"/>
                  </a:schemeClr>
                </a:solidFill>
                <a:latin typeface="+mn-lt"/>
                <a:ea typeface="+mn-ea"/>
                <a:cs typeface="+mn-cs"/>
              </a:defRPr>
            </a:lvl7pPr>
            <a:lvl8pPr marL="3200400" indent="0">
              <a:defRPr sz="1100">
                <a:solidFill>
                  <a:schemeClr val="dk1">
                    <a:hueOff val="0"/>
                    <a:satOff val="0"/>
                    <a:lumOff val="0"/>
                    <a:alphaOff val="0"/>
                  </a:schemeClr>
                </a:solidFill>
                <a:latin typeface="+mn-lt"/>
                <a:ea typeface="+mn-ea"/>
                <a:cs typeface="+mn-cs"/>
              </a:defRPr>
            </a:lvl8pPr>
            <a:lvl9pPr marL="3657600" indent="0">
              <a:defRPr sz="1100">
                <a:solidFill>
                  <a:schemeClr val="dk1">
                    <a:hueOff val="0"/>
                    <a:satOff val="0"/>
                    <a:lumOff val="0"/>
                    <a:alphaOff val="0"/>
                  </a:schemeClr>
                </a:solidFill>
                <a:latin typeface="+mn-lt"/>
                <a:ea typeface="+mn-ea"/>
                <a:cs typeface="+mn-cs"/>
              </a:defRPr>
            </a:lvl9pPr>
          </a:lstStyle>
          <a:p>
            <a:pPr lvl="0" algn="ctr" defTabSz="444500">
              <a:lnSpc>
                <a:spcPct val="90000"/>
              </a:lnSpc>
              <a:spcBef>
                <a:spcPct val="0"/>
              </a:spcBef>
              <a:spcAft>
                <a:spcPct val="35000"/>
              </a:spcAft>
            </a:pPr>
            <a:r>
              <a:rPr lang="en-US" sz="1200" kern="1200" dirty="0">
                <a:latin typeface="Arial"/>
                <a:cs typeface="Arial"/>
              </a:rPr>
              <a:t>North East CSS mini-site is used as the single, authoritative source of information on the CSS sector.</a:t>
            </a:r>
          </a:p>
        </p:txBody>
      </p:sp>
      <p:sp>
        <p:nvSpPr>
          <p:cNvPr id="172" name="Explosion 1 171"/>
          <p:cNvSpPr/>
          <p:nvPr/>
        </p:nvSpPr>
        <p:spPr bwMode="auto">
          <a:xfrm>
            <a:off x="3987799" y="4978400"/>
            <a:ext cx="4148667" cy="1879600"/>
          </a:xfrm>
          <a:prstGeom prst="irregularSeal1">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algn="ctr" defTabSz="444500">
              <a:lnSpc>
                <a:spcPct val="90000"/>
              </a:lnSpc>
              <a:spcAft>
                <a:spcPct val="35000"/>
              </a:spcAft>
            </a:pPr>
            <a:r>
              <a:rPr lang="en-US" sz="1050" dirty="0">
                <a:latin typeface="Arial"/>
                <a:cs typeface="Arial"/>
              </a:rPr>
              <a:t>Common referral form should already contain client demographic information and pertinent referral information. Time freed up for intake activities, assessments, etc.</a:t>
            </a:r>
          </a:p>
        </p:txBody>
      </p:sp>
    </p:spTree>
    <p:extLst>
      <p:ext uri="{BB962C8B-B14F-4D97-AF65-F5344CB8AC3E}">
        <p14:creationId xmlns:p14="http://schemas.microsoft.com/office/powerpoint/2010/main" val="1669762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HIN Document" ma:contentTypeID="0x010100F5CC782DE02E0A46B8583BABC5F01BA000CACAE6D8FF45F2468A407EDF379BFDEC" ma:contentTypeVersion="27" ma:contentTypeDescription="" ma:contentTypeScope="" ma:versionID="647beea4edc9a377d925394fcfd45a11">
  <xsd:schema xmlns:xsd="http://www.w3.org/2001/XMLSchema" xmlns:xs="http://www.w3.org/2001/XMLSchema" xmlns:p="http://schemas.microsoft.com/office/2006/metadata/properties" xmlns:ns1="http://schemas.microsoft.com/sharepoint/v3" xmlns:ns2="ace8a13e-82a4-4a5e-91b5-6f8894e54366" xmlns:ns3="a3d71736-a0a0-4c21-88c8-8a2a4e50cf95" xmlns:ns4="77f56e56-7eb9-40f1-873e-f877521e69ba" xmlns:ns5="51975e0a-3a91-45cc-ad32-5bdd5e677cc4" targetNamespace="http://schemas.microsoft.com/office/2006/metadata/properties" ma:root="true" ma:fieldsID="0c074d0258ad28a299c677ae64d7a603" ns1:_="" ns2:_="" ns3:_="" ns4:_="" ns5:_="">
    <xsd:import namespace="http://schemas.microsoft.com/sharepoint/v3"/>
    <xsd:import namespace="ace8a13e-82a4-4a5e-91b5-6f8894e54366"/>
    <xsd:import namespace="a3d71736-a0a0-4c21-88c8-8a2a4e50cf95"/>
    <xsd:import namespace="77f56e56-7eb9-40f1-873e-f877521e69ba"/>
    <xsd:import namespace="51975e0a-3a91-45cc-ad32-5bdd5e677cc4"/>
    <xsd:element name="properties">
      <xsd:complexType>
        <xsd:sequence>
          <xsd:element name="documentManagement">
            <xsd:complexType>
              <xsd:all>
                <xsd:element ref="ns2:LHIN_x0020_Document" minOccurs="0"/>
                <xsd:element ref="ns1:RoutingRuleDescription" minOccurs="0"/>
                <xsd:element ref="ns2:Effective_x0020_Date" minOccurs="0"/>
                <xsd:element ref="ns2:Fiscal_x0020_Year" minOccurs="0"/>
                <xsd:element ref="ns3:HSP" minOccurs="0"/>
                <xsd:element ref="ns2:Sector" minOccurs="0"/>
                <xsd:element ref="ns4:Program" minOccurs="0"/>
                <xsd:element ref="ns4:_dlc_DocId" minOccurs="0"/>
                <xsd:element ref="ns4:_dlc_DocIdUrl" minOccurs="0"/>
                <xsd:element ref="ns4:_dlc_DocIdPersistId" minOccurs="0"/>
                <xsd:element ref="ns5:NE_x0020_HSP_x0020_2" minOccurs="0"/>
                <xsd:element ref="ns5:NE_x0020_HSP_x0020_2_x003a_Hub_x0020_Region" minOccurs="0"/>
                <xsd:element ref="ns5:NE_x0020_HSP_x0020_2_x003a_LHIN_x0020_Officer_x0020_Email" minOccurs="0"/>
                <xsd:element ref="ns5:NE_x0020_HSP_x0020_2_x003a_TPBE" minOccurs="0"/>
                <xsd:element ref="ns5:NE_x0020_HSP_x0020_2_x003a_LHIN_x0020_Officer" minOccurs="0"/>
                <xsd:element ref="ns5:NE_x0020_HSP_x0020_2_x003a_SRI_WERS" minOccurs="0"/>
                <xsd:element ref="ns5:NE_x0020_HSP_x0020_2_x003a_Sector" minOccurs="0"/>
                <xsd:element ref="ns5:NE_x0020_HSP_x0020_2_x003a_Organiz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e8a13e-82a4-4a5e-91b5-6f8894e54366" elementFormDefault="qualified">
    <xsd:import namespace="http://schemas.microsoft.com/office/2006/documentManagement/types"/>
    <xsd:import namespace="http://schemas.microsoft.com/office/infopath/2007/PartnerControls"/>
    <xsd:element name="LHIN_x0020_Document" ma:index="1" nillable="true" ma:displayName="LHIN Document" ma:format="Dropdown" ma:internalName="LHIN_x0020_Document">
      <xsd:simpleType>
        <xsd:restriction base="dms:Choice">
          <xsd:enumeration value="Action Item"/>
          <xsd:enumeration value="Advertisement"/>
          <xsd:enumeration value="Agenda"/>
          <xsd:enumeration value="Agreement/Contract"/>
          <xsd:enumeration value="Appendix"/>
          <xsd:enumeration value="Attestation"/>
          <xsd:enumeration value="Backgrounder"/>
          <xsd:enumeration value="Briefing Note"/>
          <xsd:enumeration value="Business Case"/>
          <xsd:enumeration value="Checklist"/>
          <xsd:enumeration value="Closed Session"/>
          <xsd:enumeration value="Constating Documents"/>
          <xsd:enumeration value="Contact List"/>
          <xsd:enumeration value="Data"/>
          <xsd:enumeration value="Declarations"/>
          <xsd:enumeration value="Evaluation"/>
          <xsd:enumeration value="Form"/>
          <xsd:enumeration value="Fax"/>
          <xsd:enumeration value="Graphic/Images"/>
          <xsd:enumeration value="Integration Decisions"/>
          <xsd:enumeration value="Labels &amp; Tent Cards"/>
          <xsd:enumeration value="Legal"/>
          <xsd:enumeration value="Legislation"/>
          <xsd:enumeration value="Letters/Correspondance"/>
          <xsd:enumeration value="Meeting Minutes"/>
          <xsd:enumeration value="Members"/>
          <xsd:enumeration value="Memo"/>
          <xsd:enumeration value="Newsletters"/>
          <xsd:enumeration value="Notice of Decision"/>
          <xsd:enumeration value="Orientation"/>
          <xsd:enumeration value="Other"/>
          <xsd:enumeration value="Presentation"/>
          <xsd:enumeration value="Procurement"/>
          <xsd:enumeration value="Project Document"/>
          <xsd:enumeration value="Proposal"/>
          <xsd:enumeration value="Policies/Procedures"/>
          <xsd:enumeration value="Recruitment"/>
          <xsd:enumeration value="Report"/>
          <xsd:enumeration value="Resource Tool"/>
          <xsd:enumeration value="Spreadsheet"/>
          <xsd:enumeration value="Survey &amp; Feedback"/>
          <xsd:enumeration value="Templates"/>
          <xsd:enumeration value="Toolkit"/>
        </xsd:restriction>
      </xsd:simpleType>
    </xsd:element>
    <xsd:element name="Effective_x0020_Date" ma:index="3" nillable="true" ma:displayName="Effective Date" ma:format="DateOnly" ma:internalName="Effective_x0020_Date">
      <xsd:simpleType>
        <xsd:restriction base="dms:DateTime"/>
      </xsd:simpleType>
    </xsd:element>
    <xsd:element name="Fiscal_x0020_Year" ma:index="4" nillable="true" ma:displayName="Fiscal Year" ma:default="2013/14" ma:format="Dropdown" ma:internalName="Fiscal_x0020_Year">
      <xsd:simpleType>
        <xsd:restriction base="dms:Choice">
          <xsd:enumeration value="N/A"/>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Pre 2005/06"/>
        </xsd:restriction>
      </xsd:simpleType>
    </xsd:element>
    <xsd:element name="Sector" ma:index="6" nillable="true" ma:displayName="Sector" ma:format="Dropdown" ma:internalName="Sector">
      <xsd:simpleType>
        <xsd:restriction base="dms:Choice">
          <xsd:enumeration value="Aboriginal"/>
          <xsd:enumeration value="Community Care Access Centre"/>
          <xsd:enumeration value="Community Health Centres"/>
          <xsd:enumeration value="Community Support Services"/>
          <xsd:enumeration value="Family Health Teams"/>
          <xsd:enumeration value="French Lanuage Entity"/>
          <xsd:enumeration value="Hospital"/>
          <xsd:enumeration value="Long Term Care"/>
          <xsd:enumeration value="Mental Health &amp; Addictions"/>
          <xsd:enumeration value="Ministry of Health"/>
          <xsd:enumeration value="Other Primary Health Care"/>
          <xsd:enumeration value="Stake Holders"/>
          <xsd:enumeration value="Al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a3d71736-a0a0-4c21-88c8-8a2a4e50cf95" elementFormDefault="qualified">
    <xsd:import namespace="http://schemas.microsoft.com/office/2006/documentManagement/types"/>
    <xsd:import namespace="http://schemas.microsoft.com/office/infopath/2007/PartnerControls"/>
    <xsd:element name="HSP" ma:index="5" nillable="true" ma:displayName="HSP" ma:internalName="HS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f56e56-7eb9-40f1-873e-f877521e69ba" elementFormDefault="qualified">
    <xsd:import namespace="http://schemas.microsoft.com/office/2006/documentManagement/types"/>
    <xsd:import namespace="http://schemas.microsoft.com/office/infopath/2007/PartnerControls"/>
    <xsd:element name="Program" ma:index="7" nillable="true" ma:displayName="Program" ma:format="Dropdown" ma:internalName="Program">
      <xsd:simpleType>
        <xsd:restriction base="dms:Choice">
          <xsd:enumeration value="Aging at Home"/>
          <xsd:enumeration value="Cancer Care Ontario"/>
          <xsd:enumeration value="Care Connectors"/>
          <xsd:enumeration value="Eating Disorder Awareness and Prevention"/>
          <xsd:enumeration value="e-Health"/>
          <xsd:enumeration value="Funding Formula"/>
          <xsd:enumeration value="Health Infrastructure Renewal Fund"/>
          <xsd:enumeration value="High Growth Funding"/>
          <xsd:enumeration value="LHIN Operations"/>
          <xsd:enumeration value="Ministry Initiatives"/>
          <xsd:enumeration value="New LHIN Funding"/>
          <xsd:enumeration value="Post Construction Operating Plan"/>
          <xsd:enumeration value="Provincial Priorities"/>
          <xsd:enumeration value="Reallocation"/>
          <xsd:enumeration value="Recoveries"/>
          <xsd:enumeration value="Urgent Priorities Fund"/>
          <xsd:enumeration value="Wait Time"/>
          <xsd:enumeration value="Other"/>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1975e0a-3a91-45cc-ad32-5bdd5e677cc4" elementFormDefault="qualified">
    <xsd:import namespace="http://schemas.microsoft.com/office/2006/documentManagement/types"/>
    <xsd:import namespace="http://schemas.microsoft.com/office/infopath/2007/PartnerControls"/>
    <xsd:element name="NE_x0020_HSP_x0020_2" ma:index="18" nillable="true" ma:displayName="NE HSP 2" ma:description="This col reads from the the CM - Merged List" ma:list="{dee7f3b8-d065-4c58-8b9c-def0c2b874f1}" ma:internalName="NE_x0020_HSP_x0020_2" ma:showField="Program" ma:web="51975e0a-3a91-45cc-ad32-5bdd5e677cc4">
      <xsd:simpleType>
        <xsd:restriction base="dms:Lookup"/>
      </xsd:simpleType>
    </xsd:element>
    <xsd:element name="NE_x0020_HSP_x0020_2_x003a_Hub_x0020_Region" ma:index="19" nillable="true" ma:displayName="NE HSP 2:Hub Region" ma:list="{dee7f3b8-d065-4c58-8b9c-def0c2b874f1}" ma:internalName="NE_x0020_HSP_x0020_2_x003A_Hub_x0020_Region" ma:readOnly="true" ma:showField="Hub_x0020_Region" ma:web="51975e0a-3a91-45cc-ad32-5bdd5e677cc4">
      <xsd:simpleType>
        <xsd:restriction base="dms:Lookup"/>
      </xsd:simpleType>
    </xsd:element>
    <xsd:element name="NE_x0020_HSP_x0020_2_x003a_LHIN_x0020_Officer_x0020_Email" ma:index="20" nillable="true" ma:displayName="NE HSP 2:LHIN Officer Email" ma:list="{dee7f3b8-d065-4c58-8b9c-def0c2b874f1}" ma:internalName="NE_x0020_HSP_x0020_2_x003A_LHIN_x0020_Officer_x0020_Email" ma:readOnly="true" ma:showField="LHIN_x0020_Officer_x0020_Email" ma:web="51975e0a-3a91-45cc-ad32-5bdd5e677cc4">
      <xsd:simpleType>
        <xsd:restriction base="dms:Lookup"/>
      </xsd:simpleType>
    </xsd:element>
    <xsd:element name="NE_x0020_HSP_x0020_2_x003a_TPBE" ma:index="21" nillable="true" ma:displayName="NE HSP 2:TPBE" ma:list="{dee7f3b8-d065-4c58-8b9c-def0c2b874f1}" ma:internalName="NE_x0020_HSP_x0020_2_x003A_TPBE" ma:readOnly="true" ma:showField="TPBE" ma:web="51975e0a-3a91-45cc-ad32-5bdd5e677cc4">
      <xsd:simpleType>
        <xsd:restriction base="dms:Lookup"/>
      </xsd:simpleType>
    </xsd:element>
    <xsd:element name="NE_x0020_HSP_x0020_2_x003a_LHIN_x0020_Officer" ma:index="22" nillable="true" ma:displayName="NE HSP 2:LHIN Officer" ma:list="{dee7f3b8-d065-4c58-8b9c-def0c2b874f1}" ma:internalName="NE_x0020_HSP_x0020_2_x003A_LHIN_x0020_Officer" ma:readOnly="true" ma:showField="LHIN_x0020_Officer" ma:web="51975e0a-3a91-45cc-ad32-5bdd5e677cc4">
      <xsd:simpleType>
        <xsd:restriction base="dms:Lookup"/>
      </xsd:simpleType>
    </xsd:element>
    <xsd:element name="NE_x0020_HSP_x0020_2_x003a_SRI_WERS" ma:index="23" nillable="true" ma:displayName="NE HSP 2:SRI_WERS" ma:list="{dee7f3b8-d065-4c58-8b9c-def0c2b874f1}" ma:internalName="NE_x0020_HSP_x0020_2_x003A_SRI_WERS" ma:readOnly="true" ma:showField="SRI_WERS" ma:web="51975e0a-3a91-45cc-ad32-5bdd5e677cc4">
      <xsd:simpleType>
        <xsd:restriction base="dms:Lookup"/>
      </xsd:simpleType>
    </xsd:element>
    <xsd:element name="NE_x0020_HSP_x0020_2_x003a_Sector" ma:index="24" nillable="true" ma:displayName="NE HSP 2:Sector" ma:list="{dee7f3b8-d065-4c58-8b9c-def0c2b874f1}" ma:internalName="NE_x0020_HSP_x0020_2_x003A_Sector" ma:readOnly="true" ma:showField="Sector" ma:web="51975e0a-3a91-45cc-ad32-5bdd5e677cc4">
      <xsd:simpleType>
        <xsd:restriction base="dms:Lookup"/>
      </xsd:simpleType>
    </xsd:element>
    <xsd:element name="NE_x0020_HSP_x0020_2_x003a_Organization" ma:index="25" nillable="true" ma:displayName="NE HSP 2:Organization" ma:list="{dee7f3b8-d065-4c58-8b9c-def0c2b874f1}" ma:internalName="NE_x0020_HSP_x0020_2_x003A_Organization" ma:readOnly="true" ma:showField="Organization" ma:web="51975e0a-3a91-45cc-ad32-5bdd5e677cc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d11c96e-02d6-440f-a658-0f5809387797" ContentTypeId="0x010100F5CC782DE02E0A46B8583BABC5F01BA0"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Sector xmlns="ace8a13e-82a4-4a5e-91b5-6f8894e54366">All</Sector>
    <Program xmlns="77f56e56-7eb9-40f1-873e-f877521e69ba" xsi:nil="true"/>
    <_dlc_DocId xmlns="77f56e56-7eb9-40f1-873e-f877521e69ba">DCNNMPJYQ5W5-111-86</_dlc_DocId>
    <Effective_x0020_Date xmlns="ace8a13e-82a4-4a5e-91b5-6f8894e54366">2014-03-05T05:00:00+00:00</Effective_x0020_Date>
    <NE_x0020_HSP_x0020_2 xmlns="51975e0a-3a91-45cc-ad32-5bdd5e677cc4" xsi:nil="true"/>
    <_dlc_DocIdUrl xmlns="77f56e56-7eb9-40f1-873e-f877521e69ba">
      <Url>http://portal.lhins.on.ca/ne/administrative/administration/_layouts/DocIdRedir.aspx?ID=DCNNMPJYQ5W5-111-86</Url>
      <Description>DCNNMPJYQ5W5-111-86</Description>
    </_dlc_DocIdUrl>
    <HSP xmlns="a3d71736-a0a0-4c21-88c8-8a2a4e50cf95" xsi:nil="true"/>
    <LHIN_x0020_Document xmlns="ace8a13e-82a4-4a5e-91b5-6f8894e54366">Templates</LHIN_x0020_Document>
    <Fiscal_x0020_Year xmlns="ace8a13e-82a4-4a5e-91b5-6f8894e54366">2014/15</Fiscal_x0020_Year>
    <RoutingRuleDescription xmlns="http://schemas.microsoft.com/sharepoint/v3">Presentation Template</RoutingRuleDescription>
  </documentManagement>
</p:properties>
</file>

<file path=customXml/itemProps1.xml><?xml version="1.0" encoding="utf-8"?>
<ds:datastoreItem xmlns:ds="http://schemas.openxmlformats.org/officeDocument/2006/customXml" ds:itemID="{2B0DDEE5-B03B-4CE9-9375-AF51C20DB7AB}">
  <ds:schemaRefs>
    <ds:schemaRef ds:uri="http://schemas.microsoft.com/sharepoint/v3/contenttype/forms"/>
  </ds:schemaRefs>
</ds:datastoreItem>
</file>

<file path=customXml/itemProps2.xml><?xml version="1.0" encoding="utf-8"?>
<ds:datastoreItem xmlns:ds="http://schemas.openxmlformats.org/officeDocument/2006/customXml" ds:itemID="{B65F6DCD-43AC-4657-8962-D96FED0F2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e8a13e-82a4-4a5e-91b5-6f8894e54366"/>
    <ds:schemaRef ds:uri="a3d71736-a0a0-4c21-88c8-8a2a4e50cf95"/>
    <ds:schemaRef ds:uri="77f56e56-7eb9-40f1-873e-f877521e69ba"/>
    <ds:schemaRef ds:uri="51975e0a-3a91-45cc-ad32-5bdd5e677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3C2205-EC2A-4BE8-BF2A-E3A087FDA961}">
  <ds:schemaRefs>
    <ds:schemaRef ds:uri="Microsoft.SharePoint.Taxonomy.ContentTypeSync"/>
  </ds:schemaRefs>
</ds:datastoreItem>
</file>

<file path=customXml/itemProps4.xml><?xml version="1.0" encoding="utf-8"?>
<ds:datastoreItem xmlns:ds="http://schemas.openxmlformats.org/officeDocument/2006/customXml" ds:itemID="{D3C6349B-A7F2-45D9-80FD-A7CD6E16CFEE}">
  <ds:schemaRefs>
    <ds:schemaRef ds:uri="http://schemas.microsoft.com/sharepoint/events"/>
  </ds:schemaRefs>
</ds:datastoreItem>
</file>

<file path=customXml/itemProps5.xml><?xml version="1.0" encoding="utf-8"?>
<ds:datastoreItem xmlns:ds="http://schemas.openxmlformats.org/officeDocument/2006/customXml" ds:itemID="{C4C13A22-FE9D-49EA-9AE7-FBDD33964DBE}">
  <ds:schemaRefs>
    <ds:schemaRef ds:uri="http://schemas.microsoft.com/office/2006/documentManagement/types"/>
    <ds:schemaRef ds:uri="77f56e56-7eb9-40f1-873e-f877521e69ba"/>
    <ds:schemaRef ds:uri="http://schemas.microsoft.com/office/2006/metadata/properties"/>
    <ds:schemaRef ds:uri="a3d71736-a0a0-4c21-88c8-8a2a4e50cf95"/>
    <ds:schemaRef ds:uri="http://schemas.openxmlformats.org/package/2006/metadata/core-properties"/>
    <ds:schemaRef ds:uri="http://schemas.microsoft.com/office/infopath/2007/PartnerControls"/>
    <ds:schemaRef ds:uri="http://www.w3.org/XML/1998/namespace"/>
    <ds:schemaRef ds:uri="51975e0a-3a91-45cc-ad32-5bdd5e677cc4"/>
    <ds:schemaRef ds:uri="http://purl.org/dc/elements/1.1/"/>
    <ds:schemaRef ds:uri="ace8a13e-82a4-4a5e-91b5-6f8894e54366"/>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Presentation_CentralEast</Template>
  <TotalTime>4572</TotalTime>
  <Words>2140</Words>
  <Application>Microsoft Office PowerPoint</Application>
  <PresentationFormat>On-screen Show (4:3)</PresentationFormat>
  <Paragraphs>410</Paragraphs>
  <Slides>62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 Narrow</vt:lpstr>
      <vt:lpstr>Calibri</vt:lpstr>
      <vt:lpstr>Myriad Pro</vt:lpstr>
      <vt:lpstr>Times</vt:lpstr>
      <vt:lpstr>Times New Roman</vt:lpstr>
      <vt:lpstr>Wingdings</vt:lpstr>
      <vt:lpstr>Office Theme</vt:lpstr>
      <vt:lpstr>Referral to  Community Support Services</vt:lpstr>
      <vt:lpstr>Agenda </vt:lpstr>
      <vt:lpstr>Background</vt:lpstr>
      <vt:lpstr>Why are we changing?  </vt:lpstr>
      <vt:lpstr>How did we get here?  </vt:lpstr>
      <vt:lpstr>Working Group Recommendations</vt:lpstr>
      <vt:lpstr>When are we going to change? </vt:lpstr>
      <vt:lpstr>Overview of Change </vt:lpstr>
      <vt:lpstr>Referral Process </vt:lpstr>
      <vt:lpstr>Referral Process </vt:lpstr>
      <vt:lpstr>Referral Process continued </vt:lpstr>
      <vt:lpstr>Common Form for Referral to CSS</vt:lpstr>
      <vt:lpstr>PowerPoint Presentation</vt:lpstr>
      <vt:lpstr>NE CSS mini-site</vt:lpstr>
      <vt:lpstr>NE CSS Mini-site</vt:lpstr>
      <vt:lpstr>NE CSS mini-site </vt:lpstr>
      <vt:lpstr>Sending a Referral </vt:lpstr>
      <vt:lpstr>Sending a Referral </vt:lpstr>
      <vt:lpstr>Sending a Referral</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vt:lpstr>
      <vt:lpstr>Sending a Referral Fax BOTH forms  </vt:lpstr>
      <vt:lpstr>Sending a Referral </vt:lpstr>
      <vt:lpstr>Receiving a Referral </vt:lpstr>
      <vt:lpstr>Common Referral Form</vt:lpstr>
      <vt:lpstr>Communication Points</vt:lpstr>
      <vt:lpstr>Receiving a Referral </vt:lpstr>
      <vt:lpstr>Receiving a Referral </vt:lpstr>
      <vt:lpstr>Responding to General Public Requests for Information  or Self-Referral </vt:lpstr>
      <vt:lpstr>General Public </vt:lpstr>
      <vt:lpstr>Request Contact</vt:lpstr>
      <vt:lpstr>General Public – ‘Share with a Friend’ </vt:lpstr>
      <vt:lpstr>Share with a Friend</vt:lpstr>
      <vt:lpstr>Receiving and responding to a request for information or self-referral</vt:lpstr>
      <vt:lpstr>Responding to the request</vt:lpstr>
      <vt:lpstr>Support and Reference Materials</vt:lpstr>
      <vt:lpstr>Support Available</vt:lpstr>
      <vt:lpstr>Support Available</vt:lpstr>
      <vt:lpstr>Changes, Improvements and Optimization</vt:lpstr>
      <vt:lpstr>Changes, Improvements and Optimization</vt:lpstr>
      <vt:lpstr>Privacy Responsibilities Refresher</vt:lpstr>
      <vt:lpstr>Privacy and Security </vt:lpstr>
      <vt:lpstr>Privacy  - CSA Model Code</vt:lpstr>
      <vt:lpstr>Privacy Responsibilities </vt:lpstr>
      <vt:lpstr>Privacy Responsibilities </vt:lpstr>
      <vt:lpstr>Privacy Responsibilities </vt:lpstr>
      <vt:lpstr>Privacy Responsibilities  </vt:lpstr>
      <vt:lpstr>Questions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Central East LHIN</dc:creator>
  <cp:keywords/>
  <dc:description/>
  <cp:lastModifiedBy>Ron Walker</cp:lastModifiedBy>
  <cp:revision>412</cp:revision>
  <cp:lastPrinted>2015-05-19T18:37:12Z</cp:lastPrinted>
  <dcterms:created xsi:type="dcterms:W3CDTF">2014-04-23T14:00:32Z</dcterms:created>
  <dcterms:modified xsi:type="dcterms:W3CDTF">2015-08-21T13:09:47Z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0x010100F5CC782DE02E0A46B8583BABC5F01BA000CACAE6D8FF45F2468A407EDF379BFDEC</vt:lpwstr>
  </property>
  <property fmtid="{D5CDD505-2E9C-101B-9397-08002B2CF9AE}" pid="3" name="NE_PR_Categories">
    <vt:lpwstr>[Select From List]</vt:lpwstr>
  </property>
  <property fmtid="{D5CDD505-2E9C-101B-9397-08002B2CF9AE}" pid="4" name="_dlc_DocIdItemGuid">
    <vt:lpwstr>b59d4289-4b1e-4aab-a088-f6d272218566</vt:lpwstr>
  </property>
</Properties>
</file>